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6"/>
  </p:handoutMasterIdLst>
  <p:sldIdLst>
    <p:sldId id="260" r:id="rId2"/>
    <p:sldId id="261" r:id="rId3"/>
    <p:sldId id="262" r:id="rId4"/>
    <p:sldId id="263" r:id="rId5"/>
  </p:sldIdLst>
  <p:sldSz cx="9144000" cy="6858000" type="screen4x3"/>
  <p:notesSz cx="7077075" cy="9418638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66"/>
    <a:srgbClr val="FFFF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C41399-1281-42D0-BF1D-75325B3049D7}" type="datetimeFigureOut">
              <a:rPr lang="es-ES"/>
              <a:pPr>
                <a:defRPr/>
              </a:pPr>
              <a:t>14/09/2015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438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1EAB99-0301-463E-A049-0D19C88696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841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5FFAC-56EC-4BCC-B4AD-AC41E885AB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17D9-CDAC-4957-A251-5FA9384CEE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CC818-1879-448B-AA4B-46734E15F4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9B48-5132-403A-9C2B-B8110818DA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DA2C9-4D86-4FD9-8620-64966307A0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91BC-E8E8-49FD-A980-BAC00AE251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2CFE-027B-4F59-85BC-E155E4D879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9D0A-FDBF-41A3-A839-CC97A1A328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A48A5-25F5-4710-B9B7-8AD73694CA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C9535-1431-494D-99E0-7117CBA8F5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6FB7-95B6-4633-90DD-2091DAA2A4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2956419-88DA-4F6B-831C-00D8557848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366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MX" dirty="0" smtClean="0">
                <a:solidFill>
                  <a:schemeClr val="hlink"/>
                </a:solidFill>
              </a:rPr>
              <a:t>Ficha de resumen</a:t>
            </a:r>
            <a:endParaRPr lang="es-ES" dirty="0" smtClean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91513" cy="4810125"/>
          </a:xfrm>
          <a:solidFill>
            <a:schemeClr val="fol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ES" sz="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S" sz="16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Tema: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La Cultura 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Subtema :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  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Definición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                        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Nº 1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 (consecutivo) 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Contenido: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Tema Central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Propósito del autor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Partes del texto (párrafos o páginas que abarca)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Ideas principales (Con párrafo y página)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Conclusión del autor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Reflexión personal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b="1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Referencia: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Macionis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, John y  Plumier, Kent. (1999) </a:t>
            </a:r>
            <a:r>
              <a:rPr lang="es-ES" sz="1200" i="1" dirty="0" smtClean="0">
                <a:solidFill>
                  <a:srgbClr val="FFFF66"/>
                </a:solidFill>
                <a:effectLst/>
              </a:rPr>
              <a:t>Sociología.</a:t>
            </a:r>
            <a:r>
              <a:rPr lang="es-ES" sz="1200" b="1" i="1" dirty="0" smtClean="0">
                <a:solidFill>
                  <a:srgbClr val="FFFF66"/>
                </a:solidFill>
                <a:effectLst/>
              </a:rPr>
              <a:t>, 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Madrid: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Prentice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Hall,  pp.101- 109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Observaciones: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Se utilizará en el primer capítulo del reporte,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Tipo: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Resumen                         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Id. Investigador: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HAVF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Fecha: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17- Octubre-2005      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IDF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900" dirty="0" smtClean="0">
              <a:solidFill>
                <a:srgbClr val="FFFF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MX" smtClean="0">
                <a:solidFill>
                  <a:schemeClr val="hlink"/>
                </a:solidFill>
              </a:rPr>
              <a:t>Ficha de síntesis</a:t>
            </a:r>
            <a:r>
              <a:rPr lang="es-MX" smtClean="0"/>
              <a:t> </a:t>
            </a: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91513" cy="4548188"/>
          </a:xfrm>
          <a:solidFill>
            <a:schemeClr val="fol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ES" sz="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900" dirty="0" smtClean="0"/>
              <a:t>																 </a:t>
            </a:r>
            <a:endParaRPr lang="es-ES" sz="12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Tema: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La Cultura             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Subtema :  Definición                                     Nº 2 (consecutivo) 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Contenido: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        ¿Qué es la cultura?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Se define la cultura como los valores, creencias, actitudes y objetos materiales característicos de una sociedad.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Se distinguen dos componentes tangibles de una cultura: la material que son los objetos que crea una sociedad; así como la no material o intangible que se refiere a las ideas, valores, que son creados por esa sociedad.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La cultura  influye en formar nuestra personalidad, por lo cual se explica no actuamos en base a la “naturaleza humana”  sino que ésta sería un producto social.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Como las personas aprendemos la cultura de nuestra sociedad y cuando  nos ponemos en contacto con  otras culturas se presenta un “choque cultural”, al observar y comparar formas de vida diferentes.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Lo “natural en la especie humana es la capacidad de desarrollar nuevas culturas.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dirty="0" smtClean="0">
                <a:solidFill>
                  <a:srgbClr val="FFFF66"/>
                </a:solidFill>
                <a:effectLst/>
              </a:rPr>
              <a:t>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Referencia: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Macionis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, John y  Plumier, Kent. (1999) </a:t>
            </a:r>
            <a:r>
              <a:rPr lang="es-ES" sz="1200" i="1" dirty="0" smtClean="0">
                <a:solidFill>
                  <a:srgbClr val="FFFF66"/>
                </a:solidFill>
                <a:effectLst/>
              </a:rPr>
              <a:t>Sociología.</a:t>
            </a:r>
            <a:r>
              <a:rPr lang="es-ES" sz="1200" b="1" i="1" dirty="0" smtClean="0">
                <a:solidFill>
                  <a:srgbClr val="FFFF66"/>
                </a:solidFill>
                <a:effectLst/>
              </a:rPr>
              <a:t>, 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Madrid: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Prentice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Hall,  pp.101- 109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Observaciones: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Se utilizará en el primer capítulo del reporte,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200" b="1" dirty="0" smtClean="0">
                <a:solidFill>
                  <a:srgbClr val="FFFF66"/>
                </a:solidFill>
                <a:effectLst/>
              </a:rPr>
              <a:t>Tipo: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Síntesis                        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Id. Investigador: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HAVF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            </a:t>
            </a:r>
            <a:r>
              <a:rPr lang="es-ES" sz="1200" b="1" dirty="0" smtClean="0">
                <a:solidFill>
                  <a:srgbClr val="FFFF66"/>
                </a:solidFill>
                <a:effectLst/>
              </a:rPr>
              <a:t>Fecha: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 17- Octubre-2005       </a:t>
            </a:r>
            <a:r>
              <a:rPr lang="es-ES" sz="1200" dirty="0" err="1" smtClean="0">
                <a:solidFill>
                  <a:srgbClr val="FFFF66"/>
                </a:solidFill>
                <a:effectLst/>
              </a:rPr>
              <a:t>IDF</a:t>
            </a:r>
            <a:r>
              <a:rPr lang="es-ES" sz="1200" dirty="0" smtClean="0">
                <a:solidFill>
                  <a:srgbClr val="FFFF66"/>
                </a:solidFill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200" dirty="0" smtClean="0">
              <a:solidFill>
                <a:srgbClr val="FFFF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MX" smtClean="0">
                <a:solidFill>
                  <a:schemeClr val="hlink"/>
                </a:solidFill>
              </a:rPr>
              <a:t>Ficha de comentario</a:t>
            </a:r>
            <a:endParaRPr lang="es-ES" smtClean="0">
              <a:solidFill>
                <a:schemeClr val="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35975" cy="4548188"/>
          </a:xfrm>
          <a:solidFill>
            <a:schemeClr val="fol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000" dirty="0" smtClean="0"/>
              <a:t>						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Tema: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La Cultura 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Subtema :  Definición               Nº 3 (consecutivo) 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Contenido: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000" dirty="0" smtClean="0">
                <a:solidFill>
                  <a:srgbClr val="FFFF66"/>
                </a:solidFill>
                <a:effectLst/>
              </a:rPr>
              <a:t>								</a:t>
            </a:r>
            <a:endParaRPr lang="es-ES" sz="16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    El autor explica de manera sencilla el concepto de cultura, lo que nos permite entender a esta como una parte importante en la formación de la personalidad de los individuos.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  Esta información me sirve para contestar la pregunta de investigación de mi proyecto  ¿Qué es la cultura?, sin embargo será importante conocer las explicaciones de otros autores.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Esta información me ayuda a entender este concepto, para posteriormente explicarlo en el primer capítulo de el reporte de investigación, donde explicaré los conceptos importantes de acuerdo al proyecto de investigación.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Referencia: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Macionis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, John y  Plumier, Kent. (1999) </a:t>
            </a:r>
            <a:r>
              <a:rPr lang="es-ES" sz="1400" i="1" dirty="0" smtClean="0">
                <a:solidFill>
                  <a:srgbClr val="FFFF66"/>
                </a:solidFill>
                <a:effectLst/>
              </a:rPr>
              <a:t>Sociología.</a:t>
            </a:r>
            <a:r>
              <a:rPr lang="es-ES" sz="1400" b="1" i="1" dirty="0" smtClean="0">
                <a:solidFill>
                  <a:srgbClr val="FFFF66"/>
                </a:solidFill>
                <a:effectLst/>
              </a:rPr>
              <a:t>, 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Madrid: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Prentice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Hall,  pp.101- 109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Tipo: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Comentario  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Id. Investigador: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HAVF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Fecha: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17- Octubre-2005      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IDF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14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MX" smtClean="0">
                <a:solidFill>
                  <a:schemeClr val="hlink"/>
                </a:solidFill>
              </a:rPr>
              <a:t>Ficha: cita textual</a:t>
            </a:r>
            <a:endParaRPr lang="es-ES" smtClean="0">
              <a:solidFill>
                <a:schemeClr val="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E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Tema: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La Cultura 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Subtema :  Definición                                 Nº 4 (consecutivo) 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Contenido: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	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¿Qué es la cultura?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                “Los sociólogos definen la cultura como el conjunto de valores, creencias, actitudes, y objetos materiales (o artefactos), que constituyen el modo de vida de una sociedad. En esta definición de cultura  se incluyen los modos de pensar, de actuar, de relacionarse con otros y con el mundo exterior. La  cultura es así un puente que nos comunica con el pasado, pero también una guía hacía el futuro”.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Referencia: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Macionis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, John y  Plumier, Kent. (1999) </a:t>
            </a:r>
            <a:r>
              <a:rPr lang="es-ES" sz="1400" i="1" dirty="0" smtClean="0">
                <a:solidFill>
                  <a:srgbClr val="FFFF66"/>
                </a:solidFill>
                <a:effectLst/>
              </a:rPr>
              <a:t>Sociología.</a:t>
            </a:r>
            <a:r>
              <a:rPr lang="es-ES" sz="1400" b="1" i="1" dirty="0" smtClean="0">
                <a:solidFill>
                  <a:srgbClr val="FFFF66"/>
                </a:solidFill>
                <a:effectLst/>
              </a:rPr>
              <a:t>, 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Madrid: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Prentice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Hall,  p.101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Observaciones: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Se utilizará en el primer capítulo del reporte,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400" b="1" dirty="0" smtClean="0">
                <a:solidFill>
                  <a:srgbClr val="FFFF66"/>
                </a:solidFill>
                <a:effectLst/>
              </a:rPr>
              <a:t>Tipo: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Cita textual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Id. Investigador: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HAVF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            </a:t>
            </a:r>
            <a:r>
              <a:rPr lang="es-ES" sz="1400" b="1" dirty="0" smtClean="0">
                <a:solidFill>
                  <a:srgbClr val="FFFF66"/>
                </a:solidFill>
                <a:effectLst/>
              </a:rPr>
              <a:t>Fecha: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 17- Octubre-2005       </a:t>
            </a:r>
            <a:r>
              <a:rPr lang="es-ES" sz="1400" dirty="0" err="1" smtClean="0">
                <a:solidFill>
                  <a:srgbClr val="FFFF66"/>
                </a:solidFill>
                <a:effectLst/>
              </a:rPr>
              <a:t>IDF</a:t>
            </a:r>
            <a:r>
              <a:rPr lang="es-ES" sz="1400" dirty="0" smtClean="0">
                <a:solidFill>
                  <a:srgbClr val="FFFF66"/>
                </a:solidFill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s-ES" sz="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4451</TotalTime>
  <Words>119</Words>
  <Application>Microsoft Office PowerPoint</Application>
  <PresentationFormat>Presentación en pantalla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Océano</vt:lpstr>
      <vt:lpstr>Ficha de resumen</vt:lpstr>
      <vt:lpstr>Ficha de síntesis </vt:lpstr>
      <vt:lpstr>Ficha de comentario</vt:lpstr>
      <vt:lpstr>Ficha: cita textual</vt:lpstr>
    </vt:vector>
  </TitlesOfParts>
  <Company>uma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Mesoamericano</dc:creator>
  <cp:lastModifiedBy>Arodí Diaz Rocha</cp:lastModifiedBy>
  <cp:revision>14</cp:revision>
  <dcterms:created xsi:type="dcterms:W3CDTF">2005-10-20T14:42:34Z</dcterms:created>
  <dcterms:modified xsi:type="dcterms:W3CDTF">2015-09-17T17:14:30Z</dcterms:modified>
</cp:coreProperties>
</file>