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5E4AC5-0884-47FB-BE66-0ECC5657813E}" type="datetimeFigureOut">
              <a:rPr lang="es-ES_tradnl" smtClean="0"/>
              <a:pPr/>
              <a:t>17/08/2015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7A51AE-9E1A-4BD7-9AD3-2F0FEF2A98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00962" cy="2786058"/>
          </a:xfrm>
        </p:spPr>
        <p:txBody>
          <a:bodyPr>
            <a:noAutofit/>
          </a:bodyPr>
          <a:lstStyle/>
          <a:p>
            <a:pPr algn="ctr"/>
            <a:r>
              <a:rPr lang="es-ES_tradnl" sz="9600" dirty="0" smtClean="0"/>
              <a:t>Método crilprari</a:t>
            </a:r>
            <a:endParaRPr lang="es-ES_tradnl" sz="9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71934" y="3643314"/>
            <a:ext cx="4429124" cy="2214554"/>
          </a:xfrm>
        </p:spPr>
        <p:txBody>
          <a:bodyPr>
            <a:normAutofit fontScale="85000" lnSpcReduction="20000"/>
          </a:bodyPr>
          <a:lstStyle/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Integrantes :</a:t>
            </a:r>
          </a:p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Canela María José </a:t>
            </a:r>
          </a:p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Hernández Leticia </a:t>
            </a:r>
          </a:p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Barrones Octavio </a:t>
            </a:r>
          </a:p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Carrizales Jennifer </a:t>
            </a:r>
          </a:p>
          <a:p>
            <a:r>
              <a:rPr lang="es-ES_tradn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Alvarado Michelle </a:t>
            </a:r>
            <a:endParaRPr lang="es-ES_tradn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937" t="31250" r="55469" b="14583"/>
          <a:stretch>
            <a:fillRect/>
          </a:stretch>
        </p:blipFill>
        <p:spPr bwMode="auto">
          <a:xfrm>
            <a:off x="0" y="3357562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214422"/>
          </a:xfrm>
        </p:spPr>
        <p:txBody>
          <a:bodyPr/>
          <a:lstStyle/>
          <a:p>
            <a:r>
              <a:rPr lang="es-ES_tradnl" dirty="0" smtClean="0"/>
              <a:t>Autoevaluación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 smtClean="0"/>
              <a:t>Es la valoración de tus resultados. La idea</a:t>
            </a:r>
          </a:p>
          <a:p>
            <a:pPr>
              <a:buNone/>
            </a:pPr>
            <a:r>
              <a:rPr lang="es-MX" sz="2800" dirty="0" smtClean="0"/>
              <a:t>es que obtengas una idea clara sobre los</a:t>
            </a:r>
          </a:p>
          <a:p>
            <a:pPr>
              <a:buNone/>
            </a:pPr>
            <a:r>
              <a:rPr lang="es-MX" sz="2800" dirty="0" smtClean="0"/>
              <a:t>conocimientos que has adquirido, así</a:t>
            </a:r>
          </a:p>
          <a:p>
            <a:pPr>
              <a:buNone/>
            </a:pPr>
            <a:r>
              <a:rPr lang="es-MX" sz="2800" dirty="0" smtClean="0"/>
              <a:t>como lo valioso o útil que te resultarán.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7" name="6 Imagen" descr="http://www.brunel.ac.uk/~mastmmg/ssguide/img/revision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857628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928670"/>
          </a:xfrm>
        </p:spPr>
        <p:txBody>
          <a:bodyPr/>
          <a:lstStyle/>
          <a:p>
            <a:r>
              <a:rPr lang="es-ES_tradnl" dirty="0" smtClean="0"/>
              <a:t>Refuerzo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1"/>
            <a:ext cx="8229600" cy="3857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/>
              <a:t>Cuan</a:t>
            </a:r>
            <a:r>
              <a:rPr lang="es-ES_tradnl" sz="2800" dirty="0" smtClean="0"/>
              <a:t>do se habla del </a:t>
            </a:r>
            <a:r>
              <a:rPr lang="es-ES_tradnl" sz="2800" b="1" dirty="0" smtClean="0"/>
              <a:t>refuerzo</a:t>
            </a:r>
            <a:r>
              <a:rPr lang="es-ES_tradnl" sz="2800" dirty="0" smtClean="0"/>
              <a:t>, se refiere a</a:t>
            </a:r>
          </a:p>
          <a:p>
            <a:pPr>
              <a:buNone/>
            </a:pPr>
            <a:r>
              <a:rPr lang="es-ES_tradnl" sz="2800" dirty="0" smtClean="0"/>
              <a:t>la expansión del conocimiento agregando</a:t>
            </a:r>
          </a:p>
          <a:p>
            <a:pPr>
              <a:buNone/>
            </a:pPr>
            <a:r>
              <a:rPr lang="es-ES_tradnl" sz="2800" dirty="0" smtClean="0"/>
              <a:t>otras fuentes de información válidas. Lo</a:t>
            </a:r>
          </a:p>
          <a:p>
            <a:pPr>
              <a:buNone/>
            </a:pPr>
            <a:r>
              <a:rPr lang="es-ES_tradnl" sz="2800" dirty="0" smtClean="0"/>
              <a:t>que se busca es tener una visión mucho</a:t>
            </a:r>
          </a:p>
          <a:p>
            <a:pPr>
              <a:buNone/>
            </a:pPr>
            <a:r>
              <a:rPr lang="es-ES_tradnl" sz="2800" dirty="0" smtClean="0"/>
              <a:t>más profunda e integrada al estudiante.</a:t>
            </a:r>
            <a:endParaRPr lang="es-ES_tradnl" sz="28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6592" t="38086" r="50195" b="18945"/>
          <a:stretch>
            <a:fillRect/>
          </a:stretch>
        </p:blipFill>
        <p:spPr bwMode="auto">
          <a:xfrm>
            <a:off x="2857488" y="4071942"/>
            <a:ext cx="392909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s-ES_tradnl" dirty="0" smtClean="0"/>
              <a:t>Integración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43577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El último paso es la </a:t>
            </a:r>
            <a:r>
              <a:rPr lang="es-MX" b="1" dirty="0" smtClean="0"/>
              <a:t>Integración</a:t>
            </a:r>
            <a:endParaRPr lang="es-ES_tradnl" dirty="0" smtClean="0"/>
          </a:p>
          <a:p>
            <a:pPr>
              <a:buNone/>
            </a:pPr>
            <a:r>
              <a:rPr lang="es-MX" dirty="0" smtClean="0"/>
              <a:t>Demuestra un amplio manejo de un</a:t>
            </a:r>
          </a:p>
          <a:p>
            <a:pPr>
              <a:buNone/>
            </a:pPr>
            <a:r>
              <a:rPr lang="es-MX" dirty="0" smtClean="0"/>
              <a:t>tema y el cerebro automáticamente</a:t>
            </a:r>
          </a:p>
          <a:p>
            <a:pPr>
              <a:buNone/>
            </a:pPr>
            <a:r>
              <a:rPr lang="es-MX" dirty="0" smtClean="0"/>
              <a:t>empieza a relacionar nueva información</a:t>
            </a:r>
          </a:p>
          <a:p>
            <a:pPr>
              <a:buNone/>
            </a:pPr>
            <a:r>
              <a:rPr lang="es-MX" dirty="0" smtClean="0"/>
              <a:t>con los saberes previos.</a:t>
            </a:r>
            <a:endParaRPr lang="es-ES_tradnl" dirty="0" smtClean="0"/>
          </a:p>
          <a:p>
            <a:pPr>
              <a:buNone/>
            </a:pPr>
            <a:r>
              <a:rPr lang="es-MX" dirty="0" smtClean="0"/>
              <a:t>Está muy claro que estos dos últimos</a:t>
            </a:r>
          </a:p>
          <a:p>
            <a:pPr>
              <a:buNone/>
            </a:pPr>
            <a:r>
              <a:rPr lang="es-MX" dirty="0" smtClean="0"/>
              <a:t>pasos nos van a ayudar más durante</a:t>
            </a:r>
          </a:p>
          <a:p>
            <a:pPr>
              <a:buNone/>
            </a:pPr>
            <a:r>
              <a:rPr lang="es-MX" dirty="0" smtClean="0"/>
              <a:t>nuestras vidas como profesionales activos</a:t>
            </a:r>
          </a:p>
          <a:p>
            <a:pPr>
              <a:buNone/>
            </a:pPr>
            <a:r>
              <a:rPr lang="es-MX" dirty="0" smtClean="0"/>
              <a:t>que debemos ser.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13183" t="50781" r="57520" b="24805"/>
          <a:stretch>
            <a:fillRect/>
          </a:stretch>
        </p:blipFill>
        <p:spPr bwMode="auto">
          <a:xfrm>
            <a:off x="3714744" y="4714884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6432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_tradnl" dirty="0"/>
              <a:t>El escritor peruano Enrique </a:t>
            </a:r>
            <a:r>
              <a:rPr lang="es-ES_tradnl" dirty="0" err="1"/>
              <a:t>Congrains</a:t>
            </a:r>
            <a:r>
              <a:rPr lang="es-ES_tradnl" dirty="0"/>
              <a:t> </a:t>
            </a:r>
            <a:r>
              <a:rPr lang="es-ES_tradnl" dirty="0" smtClean="0"/>
              <a:t>Martin</a:t>
            </a:r>
          </a:p>
          <a:p>
            <a:pPr>
              <a:buNone/>
            </a:pPr>
            <a:r>
              <a:rPr lang="es-ES_tradnl" dirty="0" smtClean="0"/>
              <a:t>(1932 </a:t>
            </a:r>
            <a:r>
              <a:rPr lang="es-ES_tradnl" dirty="0"/>
              <a:t>– 2009) propuso una de las </a:t>
            </a:r>
            <a:r>
              <a:rPr lang="es-ES_tradnl" dirty="0" smtClean="0"/>
              <a:t>mejores</a:t>
            </a:r>
          </a:p>
          <a:p>
            <a:pPr>
              <a:buNone/>
            </a:pPr>
            <a:r>
              <a:rPr lang="es-ES_tradnl" dirty="0" smtClean="0"/>
              <a:t>técnicas de estudio  que comprende 3etapas,5</a:t>
            </a:r>
          </a:p>
          <a:p>
            <a:pPr>
              <a:buNone/>
            </a:pPr>
            <a:r>
              <a:rPr lang="es-ES_tradnl" dirty="0" smtClean="0"/>
              <a:t>fases y 9 pasos cuyo</a:t>
            </a:r>
            <a:r>
              <a:rPr lang="es-ES_tradnl" dirty="0"/>
              <a:t> </a:t>
            </a:r>
            <a:r>
              <a:rPr lang="es-ES_tradnl" dirty="0" smtClean="0"/>
              <a:t>nombre representa</a:t>
            </a:r>
          </a:p>
          <a:p>
            <a:pPr>
              <a:buNone/>
            </a:pPr>
            <a:r>
              <a:rPr lang="es-ES_tradnl" dirty="0" smtClean="0"/>
              <a:t>una sigla cada </a:t>
            </a:r>
            <a:r>
              <a:rPr lang="es-ES_tradnl" dirty="0"/>
              <a:t>una de </a:t>
            </a:r>
            <a:r>
              <a:rPr lang="es-ES_tradnl" dirty="0" smtClean="0"/>
              <a:t>las nueve letra</a:t>
            </a:r>
          </a:p>
          <a:p>
            <a:pPr>
              <a:buNone/>
            </a:pPr>
            <a:r>
              <a:rPr lang="es-ES_tradnl" dirty="0" smtClean="0"/>
              <a:t>corresponde </a:t>
            </a:r>
            <a:r>
              <a:rPr lang="es-ES_tradnl" dirty="0"/>
              <a:t>a </a:t>
            </a:r>
            <a:r>
              <a:rPr lang="es-ES_tradnl" dirty="0" smtClean="0"/>
              <a:t>cada uno </a:t>
            </a:r>
            <a:r>
              <a:rPr lang="es-ES_tradnl" dirty="0"/>
              <a:t>de los </a:t>
            </a:r>
            <a:r>
              <a:rPr lang="es-ES_tradnl" dirty="0" smtClean="0"/>
              <a:t>nueve pasos.</a:t>
            </a:r>
            <a:endParaRPr lang="es-ES_tradnl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16845" t="41993" r="61182" b="22851"/>
          <a:stretch>
            <a:fillRect/>
          </a:stretch>
        </p:blipFill>
        <p:spPr bwMode="auto">
          <a:xfrm>
            <a:off x="1643042" y="3286124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48" t="47222" r="49068" b="20370"/>
          <a:stretch>
            <a:fillRect/>
          </a:stretch>
        </p:blipFill>
        <p:spPr bwMode="auto">
          <a:xfrm>
            <a:off x="714348" y="571480"/>
            <a:ext cx="73581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Concentración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/>
              <a:t>Quiere decir que deberás despejar tu</a:t>
            </a:r>
          </a:p>
          <a:p>
            <a:pPr>
              <a:buNone/>
            </a:pPr>
            <a:r>
              <a:rPr lang="es-ES_tradnl" sz="2400" dirty="0" smtClean="0"/>
              <a:t>mente deberás realizarlo de a poco e irlo</a:t>
            </a:r>
          </a:p>
          <a:p>
            <a:pPr>
              <a:buNone/>
            </a:pPr>
            <a:r>
              <a:rPr lang="es-ES_tradnl" sz="2400" dirty="0" smtClean="0"/>
              <a:t>prolongando. Y, si es necesario, oculta</a:t>
            </a:r>
          </a:p>
          <a:p>
            <a:pPr>
              <a:buNone/>
            </a:pPr>
            <a:r>
              <a:rPr lang="es-ES_tradnl" sz="2400" dirty="0" smtClean="0"/>
              <a:t>todo lo que te pueda distraer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977" t="32358" r="50387" b="8510"/>
          <a:stretch>
            <a:fillRect/>
          </a:stretch>
        </p:blipFill>
        <p:spPr bwMode="auto">
          <a:xfrm>
            <a:off x="2928926" y="3643314"/>
            <a:ext cx="39291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ES_tradnl" dirty="0" smtClean="0"/>
              <a:t>Revisión 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643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Debes revisar el material con el que</a:t>
            </a:r>
          </a:p>
          <a:p>
            <a:pPr>
              <a:buNone/>
            </a:pPr>
            <a:r>
              <a:rPr lang="es-MX" dirty="0" smtClean="0"/>
              <a:t>cuentas para saber qué dificultades se te</a:t>
            </a:r>
          </a:p>
          <a:p>
            <a:pPr>
              <a:buNone/>
            </a:pPr>
            <a:r>
              <a:rPr lang="es-MX" dirty="0" smtClean="0"/>
              <a:t>pueden presentar y valorar también el</a:t>
            </a:r>
          </a:p>
          <a:p>
            <a:pPr>
              <a:buNone/>
            </a:pPr>
            <a:r>
              <a:rPr lang="es-MX" dirty="0" smtClean="0"/>
              <a:t>esfuerzo que requerirás para realizar el</a:t>
            </a:r>
          </a:p>
          <a:p>
            <a:pPr>
              <a:buNone/>
            </a:pPr>
            <a:r>
              <a:rPr lang="es-MX" dirty="0" smtClean="0"/>
              <a:t>repaso.</a:t>
            </a:r>
          </a:p>
          <a:p>
            <a:pPr>
              <a:buNone/>
            </a:pPr>
            <a:r>
              <a:rPr lang="es-MX" dirty="0" smtClean="0"/>
              <a:t>También te ayudará a saber si es</a:t>
            </a:r>
          </a:p>
          <a:p>
            <a:pPr>
              <a:buNone/>
            </a:pPr>
            <a:r>
              <a:rPr lang="es-MX" dirty="0" smtClean="0"/>
              <a:t>necesaria la intervención de un tutor, así</a:t>
            </a:r>
          </a:p>
          <a:p>
            <a:pPr>
              <a:buNone/>
            </a:pPr>
            <a:r>
              <a:rPr lang="es-MX" dirty="0" smtClean="0"/>
              <a:t>como el esfuerzo intelectual que</a:t>
            </a:r>
          </a:p>
          <a:p>
            <a:pPr>
              <a:buNone/>
            </a:pPr>
            <a:r>
              <a:rPr lang="es-MX" dirty="0" smtClean="0"/>
              <a:t>deberás realizar.</a:t>
            </a:r>
            <a:endParaRPr lang="es-ES_tradnl" dirty="0"/>
          </a:p>
        </p:txBody>
      </p:sp>
      <p:pic>
        <p:nvPicPr>
          <p:cNvPr id="9" name="8 Imagen" descr="https://soledadcarlson.files.wordpress.com/2014/06/autoevaluacion-color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572008"/>
            <a:ext cx="4286280" cy="173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es-ES_tradnl" dirty="0" smtClean="0"/>
              <a:t>Interrogación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000" dirty="0" smtClean="0"/>
              <a:t>Es una actividad mental en la que es</a:t>
            </a:r>
          </a:p>
          <a:p>
            <a:pPr>
              <a:buNone/>
            </a:pPr>
            <a:r>
              <a:rPr lang="es-ES_tradnl" sz="2000" dirty="0" smtClean="0"/>
              <a:t>importante hacer un refuerzo mediante</a:t>
            </a:r>
          </a:p>
          <a:p>
            <a:pPr>
              <a:buNone/>
            </a:pPr>
            <a:r>
              <a:rPr lang="es-ES_tradnl" sz="2000" dirty="0" smtClean="0"/>
              <a:t>la realización de preguntas, las cuales</a:t>
            </a:r>
          </a:p>
          <a:p>
            <a:pPr>
              <a:buNone/>
            </a:pPr>
            <a:r>
              <a:rPr lang="es-ES_tradnl" sz="2000" dirty="0" smtClean="0"/>
              <a:t>deberás anotar en tu cuaderno.</a:t>
            </a:r>
          </a:p>
          <a:p>
            <a:pPr>
              <a:buNone/>
            </a:pPr>
            <a:r>
              <a:rPr lang="es-ES_tradnl" sz="2000" dirty="0" smtClean="0"/>
              <a:t>Lo siguiente es para que entiendas el por qué</a:t>
            </a:r>
          </a:p>
          <a:p>
            <a:pPr>
              <a:buNone/>
            </a:pPr>
            <a:r>
              <a:rPr lang="es-ES_tradnl" sz="2000" dirty="0" smtClean="0"/>
              <a:t>de prepararte para los cuestionamientos</a:t>
            </a:r>
          </a:p>
          <a:p>
            <a:pPr>
              <a:buNone/>
            </a:pPr>
            <a:r>
              <a:rPr lang="es-ES_tradnl" sz="2000" dirty="0" smtClean="0"/>
              <a:t>    a) Al plantear preguntas estás haciendo</a:t>
            </a:r>
          </a:p>
          <a:p>
            <a:pPr>
              <a:buNone/>
            </a:pPr>
            <a:r>
              <a:rPr lang="es-ES_tradnl" sz="2000" dirty="0" smtClean="0"/>
              <a:t>    actividades.</a:t>
            </a:r>
          </a:p>
          <a:p>
            <a:pPr>
              <a:buNone/>
            </a:pPr>
            <a:r>
              <a:rPr lang="es-ES_tradnl" sz="2000" dirty="0" smtClean="0"/>
              <a:t>    b) Mantiene la curiosidad en alerta y, en consecuencia, tu concentración permanece activa.</a:t>
            </a:r>
          </a:p>
          <a:p>
            <a:pPr>
              <a:buNone/>
            </a:pPr>
            <a:r>
              <a:rPr lang="es-ES_tradnl" sz="2000" dirty="0" smtClean="0"/>
              <a:t>    c) El grupo de interrogantes te lleva a la realización de un trabajo de investigación.</a:t>
            </a:r>
          </a:p>
          <a:p>
            <a:pPr>
              <a:buNone/>
            </a:pPr>
            <a:r>
              <a:rPr lang="es-ES_tradnl" sz="2000" dirty="0" smtClean="0"/>
              <a:t>    d) El hacer tus propias preguntas te lleva a una mejor realización del estudio.</a:t>
            </a:r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ES_tradnl" sz="2800" dirty="0"/>
          </a:p>
        </p:txBody>
      </p:sp>
      <p:sp>
        <p:nvSpPr>
          <p:cNvPr id="7" name="6 Cara sonriente"/>
          <p:cNvSpPr/>
          <p:nvPr/>
        </p:nvSpPr>
        <p:spPr>
          <a:xfrm>
            <a:off x="357158" y="3786190"/>
            <a:ext cx="214314" cy="21431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Cara sonriente"/>
          <p:cNvSpPr/>
          <p:nvPr/>
        </p:nvSpPr>
        <p:spPr>
          <a:xfrm>
            <a:off x="357158" y="3071810"/>
            <a:ext cx="214314" cy="21431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ara sonriente"/>
          <p:cNvSpPr/>
          <p:nvPr/>
        </p:nvSpPr>
        <p:spPr>
          <a:xfrm>
            <a:off x="285720" y="4500570"/>
            <a:ext cx="214314" cy="21431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7031" t="31000" r="50781" b="12000"/>
          <a:stretch>
            <a:fillRect/>
          </a:stretch>
        </p:blipFill>
        <p:spPr bwMode="auto">
          <a:xfrm>
            <a:off x="5500694" y="214290"/>
            <a:ext cx="30718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9375" t="40625" r="53906" b="20834"/>
          <a:stretch>
            <a:fillRect/>
          </a:stretch>
        </p:blipFill>
        <p:spPr bwMode="auto">
          <a:xfrm>
            <a:off x="4429124" y="5429264"/>
            <a:ext cx="335758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ara sonriente"/>
          <p:cNvSpPr/>
          <p:nvPr/>
        </p:nvSpPr>
        <p:spPr>
          <a:xfrm>
            <a:off x="285720" y="5143512"/>
            <a:ext cx="214314" cy="21431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MX" cap="all" dirty="0"/>
              <a:t>LECTURA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65008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sz="3600" dirty="0"/>
              <a:t>Una vez realizada la revisión y la interrogación </a:t>
            </a:r>
            <a:r>
              <a:rPr lang="es-MX" sz="3600" dirty="0" smtClean="0"/>
              <a:t>el</a:t>
            </a:r>
          </a:p>
          <a:p>
            <a:pPr>
              <a:buNone/>
            </a:pPr>
            <a:r>
              <a:rPr lang="es-MX" sz="3600" dirty="0" smtClean="0"/>
              <a:t>cerebro se </a:t>
            </a:r>
            <a:r>
              <a:rPr lang="es-MX" sz="3600" dirty="0"/>
              <a:t>encuentra preparado y predispuesto </a:t>
            </a:r>
            <a:r>
              <a:rPr lang="es-MX" sz="3600" dirty="0" smtClean="0"/>
              <a:t>a</a:t>
            </a:r>
          </a:p>
          <a:p>
            <a:pPr>
              <a:buNone/>
            </a:pPr>
            <a:r>
              <a:rPr lang="es-MX" sz="3600" dirty="0" smtClean="0"/>
              <a:t>leer</a:t>
            </a:r>
            <a:r>
              <a:rPr lang="es-MX" sz="3600" dirty="0"/>
              <a:t>. Está </a:t>
            </a:r>
            <a:r>
              <a:rPr lang="es-MX" sz="3600" dirty="0" smtClean="0"/>
              <a:t>listo para </a:t>
            </a:r>
            <a:r>
              <a:rPr lang="es-MX" sz="3600" dirty="0"/>
              <a:t>absorber y procesar </a:t>
            </a:r>
            <a:r>
              <a:rPr lang="es-MX" sz="3600" dirty="0" smtClean="0"/>
              <a:t>nueva</a:t>
            </a:r>
          </a:p>
          <a:p>
            <a:pPr>
              <a:buNone/>
            </a:pPr>
            <a:r>
              <a:rPr lang="es-MX" sz="3600" dirty="0" smtClean="0"/>
              <a:t>información.</a:t>
            </a:r>
            <a:endParaRPr lang="es-ES_tradnl" sz="3600" dirty="0" smtClean="0"/>
          </a:p>
          <a:p>
            <a:pPr>
              <a:buNone/>
            </a:pPr>
            <a:r>
              <a:rPr lang="es-MX" sz="3600" dirty="0" smtClean="0"/>
              <a:t>Siempre </a:t>
            </a:r>
            <a:r>
              <a:rPr lang="es-MX" sz="3600" dirty="0"/>
              <a:t>hay que leer de título en título, y párrafo </a:t>
            </a:r>
            <a:r>
              <a:rPr lang="es-MX" sz="3600" dirty="0" smtClean="0"/>
              <a:t>a</a:t>
            </a:r>
          </a:p>
          <a:p>
            <a:pPr>
              <a:buNone/>
            </a:pPr>
            <a:r>
              <a:rPr lang="es-MX" sz="3600" dirty="0" smtClean="0"/>
              <a:t>párrafo</a:t>
            </a:r>
            <a:r>
              <a:rPr lang="es-MX" sz="3600" dirty="0"/>
              <a:t>. Nunca leer todo un capítulo de una </a:t>
            </a:r>
            <a:r>
              <a:rPr lang="es-MX" sz="3600" dirty="0" smtClean="0"/>
              <a:t>sola</a:t>
            </a:r>
          </a:p>
          <a:p>
            <a:pPr>
              <a:buNone/>
            </a:pPr>
            <a:r>
              <a:rPr lang="es-MX" sz="3600" dirty="0" smtClean="0"/>
              <a:t>vez</a:t>
            </a:r>
            <a:r>
              <a:rPr lang="es-MX" sz="3600" dirty="0"/>
              <a:t>. </a:t>
            </a:r>
            <a:r>
              <a:rPr lang="es-ES_tradnl" sz="3600" dirty="0" smtClean="0"/>
              <a:t> </a:t>
            </a:r>
            <a:r>
              <a:rPr lang="es-MX" sz="3600" dirty="0" smtClean="0"/>
              <a:t>Nunca </a:t>
            </a:r>
            <a:r>
              <a:rPr lang="es-MX" sz="3600" dirty="0"/>
              <a:t>basta con una sola lectura, siempre </a:t>
            </a:r>
            <a:r>
              <a:rPr lang="es-MX" sz="3600" dirty="0" smtClean="0"/>
              <a:t>es</a:t>
            </a:r>
          </a:p>
          <a:p>
            <a:pPr>
              <a:buNone/>
            </a:pPr>
            <a:r>
              <a:rPr lang="es-MX" sz="3600" dirty="0" smtClean="0"/>
              <a:t>Necesario hacer </a:t>
            </a:r>
            <a:r>
              <a:rPr lang="es-MX" sz="3600" dirty="0"/>
              <a:t>dos o tres </a:t>
            </a:r>
            <a:r>
              <a:rPr lang="es-MX" sz="3600" dirty="0" smtClean="0"/>
              <a:t>lecturas.</a:t>
            </a:r>
            <a:endParaRPr lang="es-ES_tradnl" sz="3600" dirty="0" smtClean="0"/>
          </a:p>
          <a:p>
            <a:pPr>
              <a:buNone/>
            </a:pPr>
            <a:r>
              <a:rPr lang="es-MX" sz="3600" dirty="0" smtClean="0"/>
              <a:t>Las </a:t>
            </a:r>
            <a:r>
              <a:rPr lang="es-MX" sz="3600" dirty="0"/>
              <a:t>neuronas empiezan a moverse, empiezan </a:t>
            </a:r>
            <a:r>
              <a:rPr lang="es-MX" sz="3600" dirty="0" smtClean="0"/>
              <a:t>a</a:t>
            </a:r>
          </a:p>
          <a:p>
            <a:pPr>
              <a:buNone/>
            </a:pPr>
            <a:r>
              <a:rPr lang="es-MX" sz="3600" dirty="0" smtClean="0"/>
              <a:t>Formar nuevos </a:t>
            </a:r>
            <a:r>
              <a:rPr lang="es-MX" sz="3600" dirty="0"/>
              <a:t>lazos y generar recuerdos, </a:t>
            </a:r>
            <a:r>
              <a:rPr lang="es-MX" sz="3600" dirty="0" smtClean="0"/>
              <a:t>pero,</a:t>
            </a:r>
          </a:p>
          <a:p>
            <a:pPr>
              <a:buNone/>
            </a:pPr>
            <a:r>
              <a:rPr lang="es-MX" sz="3600" dirty="0" smtClean="0"/>
              <a:t>aún son frágiles.</a:t>
            </a:r>
          </a:p>
          <a:p>
            <a:endParaRPr lang="es-ES_tradnl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4394" t="42969" r="48730" b="23827"/>
          <a:stretch>
            <a:fillRect/>
          </a:stretch>
        </p:blipFill>
        <p:spPr bwMode="auto">
          <a:xfrm>
            <a:off x="3857620" y="4429084"/>
            <a:ext cx="4572032" cy="22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Producción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36433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Tiene que ver con reconstruir y transformar en</a:t>
            </a:r>
          </a:p>
          <a:p>
            <a:pPr>
              <a:buNone/>
            </a:pPr>
            <a:r>
              <a:rPr lang="es-ES_tradnl" dirty="0" smtClean="0"/>
              <a:t>conocimiento la información que obtuviste</a:t>
            </a:r>
          </a:p>
          <a:p>
            <a:pPr>
              <a:buNone/>
            </a:pPr>
            <a:r>
              <a:rPr lang="es-ES_tradnl" dirty="0" smtClean="0"/>
              <a:t>durante tu estudio.</a:t>
            </a:r>
          </a:p>
          <a:p>
            <a:pPr>
              <a:buNone/>
            </a:pPr>
            <a:r>
              <a:rPr lang="es-ES_tradnl" dirty="0" smtClean="0"/>
              <a:t>La producción se puede lograr: </a:t>
            </a:r>
            <a:r>
              <a:rPr lang="es-ES_tradnl" b="1" dirty="0" smtClean="0"/>
              <a:t>analizando,</a:t>
            </a:r>
          </a:p>
          <a:p>
            <a:pPr>
              <a:buNone/>
            </a:pPr>
            <a:r>
              <a:rPr lang="es-ES_tradnl" b="1" dirty="0" smtClean="0"/>
              <a:t>comparando, definiendo, generalizando y</a:t>
            </a:r>
          </a:p>
          <a:p>
            <a:pPr>
              <a:buNone/>
            </a:pPr>
            <a:r>
              <a:rPr lang="es-ES_tradnl" b="1" dirty="0" smtClean="0"/>
              <a:t>particularizando, resumiendo, evaluando,</a:t>
            </a:r>
          </a:p>
          <a:p>
            <a:pPr>
              <a:buNone/>
            </a:pPr>
            <a:r>
              <a:rPr lang="es-ES_tradnl" b="1" dirty="0" smtClean="0"/>
              <a:t>deduciendo e investigando,</a:t>
            </a:r>
            <a:r>
              <a:rPr lang="es-ES_tradnl" dirty="0" smtClean="0"/>
              <a:t> siendo estas</a:t>
            </a:r>
          </a:p>
          <a:p>
            <a:pPr>
              <a:buNone/>
            </a:pPr>
            <a:r>
              <a:rPr lang="es-ES_tradnl" dirty="0" smtClean="0"/>
              <a:t>herramientas importantes para el estudio.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699" t="40777" r="57534" b="21359"/>
          <a:stretch>
            <a:fillRect/>
          </a:stretch>
        </p:blipFill>
        <p:spPr bwMode="auto">
          <a:xfrm>
            <a:off x="2214546" y="4572008"/>
            <a:ext cx="50006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es-ES_tradnl" dirty="0" smtClean="0"/>
              <a:t>Repaso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3571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A medida que pasa el tiempo, los</a:t>
            </a:r>
          </a:p>
          <a:p>
            <a:pPr>
              <a:buNone/>
            </a:pPr>
            <a:r>
              <a:rPr lang="es-ES_tradnl" dirty="0" smtClean="0"/>
              <a:t>conocimientos adquiridos pierden su</a:t>
            </a:r>
          </a:p>
          <a:p>
            <a:pPr>
              <a:buNone/>
            </a:pPr>
            <a:r>
              <a:rPr lang="es-ES_tradnl" dirty="0" smtClean="0"/>
              <a:t>potencia, porque no se repasa. También</a:t>
            </a:r>
          </a:p>
          <a:p>
            <a:pPr>
              <a:buNone/>
            </a:pPr>
            <a:r>
              <a:rPr lang="es-ES_tradnl" dirty="0" smtClean="0"/>
              <a:t>es verdadero decir que hay que repetir</a:t>
            </a:r>
          </a:p>
          <a:p>
            <a:pPr>
              <a:buNone/>
            </a:pPr>
            <a:r>
              <a:rPr lang="es-ES_tradnl" dirty="0" smtClean="0"/>
              <a:t>para transferir mas datos desde la</a:t>
            </a:r>
          </a:p>
          <a:p>
            <a:pPr>
              <a:buNone/>
            </a:pPr>
            <a:r>
              <a:rPr lang="es-ES_tradnl" dirty="0" smtClean="0"/>
              <a:t>memoria de corto plazo a la memoria de</a:t>
            </a:r>
          </a:p>
          <a:p>
            <a:pPr>
              <a:buNone/>
            </a:pPr>
            <a:r>
              <a:rPr lang="es-ES_tradnl" dirty="0" smtClean="0"/>
              <a:t>largo plazo.</a:t>
            </a:r>
            <a:endParaRPr lang="es-ES_tradnl" dirty="0"/>
          </a:p>
        </p:txBody>
      </p:sp>
      <p:pic>
        <p:nvPicPr>
          <p:cNvPr id="7170" name="Picture 2" descr="http://1.bp.blogspot.com/-oyHvEGZ78DE/VJKPcV_Zj8I/AAAAAAAACgA/GCYSKKR44fo/s1600/garfiel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1790700" cy="186690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394" t="39063" r="48730" b="18945"/>
          <a:stretch>
            <a:fillRect/>
          </a:stretch>
        </p:blipFill>
        <p:spPr bwMode="auto">
          <a:xfrm>
            <a:off x="3428992" y="442913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</TotalTime>
  <Words>431</Words>
  <Application>Microsoft Office PowerPoint</Application>
  <PresentationFormat>Presentación en pantalla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Método crilprari</vt:lpstr>
      <vt:lpstr>Diapositiva 2</vt:lpstr>
      <vt:lpstr>Diapositiva 3</vt:lpstr>
      <vt:lpstr>Concentración </vt:lpstr>
      <vt:lpstr>Revisión  </vt:lpstr>
      <vt:lpstr>Interrogación </vt:lpstr>
      <vt:lpstr>LECTURA </vt:lpstr>
      <vt:lpstr>Producción </vt:lpstr>
      <vt:lpstr>Repaso </vt:lpstr>
      <vt:lpstr>Autoevaluación </vt:lpstr>
      <vt:lpstr>Refuerzo </vt:lpstr>
      <vt:lpstr>Integración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23</cp:revision>
  <dcterms:created xsi:type="dcterms:W3CDTF">2015-08-13T23:25:32Z</dcterms:created>
  <dcterms:modified xsi:type="dcterms:W3CDTF">2015-08-17T01:05:57Z</dcterms:modified>
</cp:coreProperties>
</file>