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4" autoAdjust="0"/>
  </p:normalViewPr>
  <p:slideViewPr>
    <p:cSldViewPr>
      <p:cViewPr varScale="1">
        <p:scale>
          <a:sx n="69" d="100"/>
          <a:sy n="69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42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23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000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49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22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66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612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02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46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464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04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7876A-1916-4B6F-95ED-E08545781A7E}" type="datetimeFigureOut">
              <a:rPr lang="es-MX" smtClean="0"/>
              <a:t>13/08/2015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9BD3-E46C-4587-B75A-A3E702F13A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30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59632" y="1124744"/>
            <a:ext cx="7884368" cy="28083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3900" dirty="0" smtClean="0">
                <a:latin typeface="Rockwell" pitchFamily="18" charset="0"/>
              </a:rPr>
              <a:t>SQ3R</a:t>
            </a:r>
            <a:endParaRPr lang="es-MX" sz="23900" dirty="0">
              <a:latin typeface="Rockwell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19173" y="639079"/>
            <a:ext cx="5368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latin typeface="DigifaceWide" pitchFamily="2" charset="0"/>
              </a:rPr>
              <a:t>Método </a:t>
            </a:r>
            <a:r>
              <a:rPr lang="es-MX" sz="2800" dirty="0">
                <a:latin typeface="DigifaceWide" pitchFamily="2" charset="0"/>
              </a:rPr>
              <a:t>de aprendizaje</a:t>
            </a:r>
          </a:p>
        </p:txBody>
      </p:sp>
    </p:spTree>
    <p:extLst>
      <p:ext uri="{BB962C8B-B14F-4D97-AF65-F5344CB8AC3E}">
        <p14:creationId xmlns:p14="http://schemas.microsoft.com/office/powerpoint/2010/main" val="38295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20780" y="-670389"/>
            <a:ext cx="57606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dirty="0" smtClean="0">
                <a:solidFill>
                  <a:schemeClr val="accent3"/>
                </a:solidFill>
                <a:latin typeface="Rockwell" pitchFamily="18" charset="0"/>
              </a:rPr>
              <a:t>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854686"/>
            <a:ext cx="57606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dirty="0">
                <a:solidFill>
                  <a:schemeClr val="accent3"/>
                </a:solidFill>
                <a:latin typeface="Rockwell" pitchFamily="18" charset="0"/>
              </a:rPr>
              <a:t>Q</a:t>
            </a:r>
            <a:endParaRPr lang="es-ES" sz="19900" dirty="0" smtClean="0">
              <a:solidFill>
                <a:schemeClr val="accent3"/>
              </a:solidFill>
              <a:latin typeface="Rockwell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32748" y="2708920"/>
            <a:ext cx="57606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dirty="0">
                <a:solidFill>
                  <a:schemeClr val="accent3"/>
                </a:solidFill>
                <a:latin typeface="Rockwell" pitchFamily="18" charset="0"/>
              </a:rPr>
              <a:t>3</a:t>
            </a:r>
            <a:endParaRPr lang="es-ES" sz="19900" dirty="0" smtClean="0">
              <a:solidFill>
                <a:schemeClr val="accent3"/>
              </a:solidFill>
              <a:latin typeface="Rockwell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1946" y="4328974"/>
            <a:ext cx="57606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dirty="0">
                <a:solidFill>
                  <a:schemeClr val="accent3"/>
                </a:solidFill>
                <a:latin typeface="Rockwell" pitchFamily="18" charset="0"/>
              </a:rPr>
              <a:t>R</a:t>
            </a:r>
            <a:endParaRPr lang="es-ES" sz="19900" dirty="0" smtClean="0">
              <a:solidFill>
                <a:schemeClr val="accent3"/>
              </a:solidFill>
              <a:latin typeface="Rockwell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33254" y="-151731"/>
            <a:ext cx="433804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0" dirty="0" smtClean="0">
                <a:latin typeface="Rockwell" pitchFamily="18" charset="0"/>
              </a:rPr>
              <a:t>URVEY</a:t>
            </a:r>
            <a:endParaRPr lang="es-MX" sz="10000" dirty="0">
              <a:latin typeface="Rockwell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62635" y="1479485"/>
            <a:ext cx="562044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0" dirty="0" smtClean="0">
                <a:latin typeface="Rockwell" pitchFamily="18" charset="0"/>
              </a:rPr>
              <a:t>UESTION</a:t>
            </a:r>
            <a:endParaRPr lang="es-MX" sz="10000" dirty="0">
              <a:latin typeface="Rockwell" pitchFamily="18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2252035" y="3736279"/>
            <a:ext cx="1246211" cy="569243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284296" y="4869160"/>
            <a:ext cx="1017587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268311" y="5424635"/>
            <a:ext cx="1213658" cy="481694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468802" y="2707179"/>
            <a:ext cx="107593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500" dirty="0" smtClean="0">
                <a:solidFill>
                  <a:schemeClr val="accent3"/>
                </a:solidFill>
                <a:latin typeface="Rockwell" pitchFamily="18" charset="0"/>
              </a:rPr>
              <a:t>R</a:t>
            </a:r>
            <a:endParaRPr lang="es-MX" sz="11500" dirty="0">
              <a:solidFill>
                <a:schemeClr val="accent3"/>
              </a:solidFill>
              <a:latin typeface="Rockwell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29009" y="3938136"/>
            <a:ext cx="107593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500" dirty="0" smtClean="0">
                <a:solidFill>
                  <a:schemeClr val="accent3"/>
                </a:solidFill>
                <a:latin typeface="Rockwell" pitchFamily="18" charset="0"/>
              </a:rPr>
              <a:t>R</a:t>
            </a:r>
            <a:endParaRPr lang="es-MX" sz="11500" dirty="0">
              <a:solidFill>
                <a:schemeClr val="accent3"/>
              </a:solidFill>
              <a:latin typeface="Rockwell" pitchFamily="18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510484" y="2355163"/>
            <a:ext cx="2246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solidFill>
                  <a:schemeClr val="bg1">
                    <a:lumMod val="65000"/>
                  </a:schemeClr>
                </a:solidFill>
                <a:latin typeface="Gill Sans MT Condensed" pitchFamily="34" charset="0"/>
              </a:rPr>
              <a:t>PREGUNTAR</a:t>
            </a:r>
            <a:endParaRPr lang="es-MX" sz="4800" dirty="0">
              <a:solidFill>
                <a:schemeClr val="bg1">
                  <a:lumMod val="6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571186" y="5256642"/>
            <a:ext cx="107593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500" dirty="0" smtClean="0">
                <a:solidFill>
                  <a:schemeClr val="accent3"/>
                </a:solidFill>
                <a:latin typeface="Rockwell" pitchFamily="18" charset="0"/>
              </a:rPr>
              <a:t>R</a:t>
            </a:r>
            <a:endParaRPr lang="es-MX" sz="11500" dirty="0">
              <a:solidFill>
                <a:schemeClr val="accent3"/>
              </a:solidFill>
              <a:latin typeface="Rockwell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15531" y="3288710"/>
            <a:ext cx="19223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>
                <a:latin typeface="Rockwell" pitchFamily="18" charset="0"/>
              </a:rPr>
              <a:t>EAD</a:t>
            </a:r>
            <a:endParaRPr lang="es-MX" sz="6600" dirty="0">
              <a:latin typeface="Rockwell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4290132" y="4489594"/>
            <a:ext cx="26356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>
                <a:latin typeface="Rockwell" pitchFamily="18" charset="0"/>
              </a:rPr>
              <a:t>ECITE</a:t>
            </a:r>
            <a:endParaRPr lang="es-MX" sz="6600" dirty="0">
              <a:latin typeface="Rockwell" pitchFamily="18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229303" y="5802077"/>
            <a:ext cx="29530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>
                <a:latin typeface="Rockwell" pitchFamily="18" charset="0"/>
              </a:rPr>
              <a:t>EVIEW</a:t>
            </a:r>
            <a:endParaRPr lang="es-MX" sz="6600" dirty="0">
              <a:latin typeface="Rockwell" pitchFamily="18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466886" y="3811752"/>
            <a:ext cx="904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solidFill>
                  <a:schemeClr val="bg1">
                    <a:lumMod val="65000"/>
                  </a:schemeClr>
                </a:solidFill>
                <a:latin typeface="Gill Sans MT Condensed" pitchFamily="34" charset="0"/>
              </a:rPr>
              <a:t>LEER</a:t>
            </a:r>
            <a:endParaRPr lang="es-MX" sz="4000" dirty="0">
              <a:solidFill>
                <a:schemeClr val="bg1">
                  <a:lumMod val="6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533686" y="832868"/>
            <a:ext cx="1980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solidFill>
                  <a:schemeClr val="bg1">
                    <a:lumMod val="65000"/>
                  </a:schemeClr>
                </a:solidFill>
                <a:latin typeface="Gill Sans MT Condensed" pitchFamily="34" charset="0"/>
              </a:rPr>
              <a:t>EXPLORAR</a:t>
            </a:r>
            <a:endParaRPr lang="es-MX" sz="4800" dirty="0">
              <a:solidFill>
                <a:schemeClr val="bg1">
                  <a:lumMod val="6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6382745" y="4957596"/>
            <a:ext cx="1346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solidFill>
                  <a:schemeClr val="bg1">
                    <a:lumMod val="65000"/>
                  </a:schemeClr>
                </a:solidFill>
                <a:latin typeface="Gill Sans MT Condensed" pitchFamily="34" charset="0"/>
              </a:rPr>
              <a:t>RECITAR</a:t>
            </a:r>
            <a:endParaRPr lang="es-MX" sz="4000" dirty="0">
              <a:solidFill>
                <a:schemeClr val="bg1">
                  <a:lumMod val="6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634392" y="6202187"/>
            <a:ext cx="1431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solidFill>
                  <a:schemeClr val="bg1">
                    <a:lumMod val="65000"/>
                  </a:schemeClr>
                </a:solidFill>
                <a:latin typeface="Gill Sans MT Condensed" pitchFamily="34" charset="0"/>
              </a:rPr>
              <a:t>REPASAR</a:t>
            </a:r>
            <a:endParaRPr lang="es-MX" sz="4000" dirty="0">
              <a:solidFill>
                <a:schemeClr val="bg1">
                  <a:lumMod val="6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405165" y="7748"/>
            <a:ext cx="144016" cy="7677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12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180528" y="-1757288"/>
            <a:ext cx="2210275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9800" dirty="0">
                <a:solidFill>
                  <a:schemeClr val="accent6"/>
                </a:solidFill>
                <a:latin typeface="Rockwell" pitchFamily="18" charset="0"/>
              </a:rPr>
              <a:t>S</a:t>
            </a:r>
            <a:endParaRPr lang="es-MX" sz="59800" dirty="0">
              <a:solidFill>
                <a:schemeClr val="accent6"/>
              </a:solidFill>
              <a:latin typeface="Rockwell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97008" y="0"/>
            <a:ext cx="591841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800" dirty="0" smtClean="0">
                <a:latin typeface="Rockwell" pitchFamily="18" charset="0"/>
              </a:rPr>
              <a:t>URVEY</a:t>
            </a:r>
            <a:endParaRPr lang="es-MX" sz="13800" dirty="0">
              <a:latin typeface="Rockwell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51920" y="2780928"/>
            <a:ext cx="46085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buFont typeface="Arial"/>
              <a:buChar char="•"/>
            </a:pPr>
            <a:r>
              <a:rPr lang="es-MX" sz="2400" b="0" i="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título, encabezados, y subtítulos</a:t>
            </a:r>
          </a:p>
          <a:p>
            <a:pPr fontAlgn="base">
              <a:buFont typeface="Arial"/>
              <a:buChar char="•"/>
            </a:pPr>
            <a:r>
              <a:rPr lang="es-MX" sz="2400" b="0" i="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informaciones bajo cuadros, diagramas, gráficos o mapas</a:t>
            </a:r>
          </a:p>
          <a:p>
            <a:pPr fontAlgn="base">
              <a:buFont typeface="Arial"/>
              <a:buChar char="•"/>
            </a:pPr>
            <a:r>
              <a:rPr lang="es-MX" sz="2400" b="0" i="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cuestionarios de repaso o guías de estudio elaboradas por el profesor.</a:t>
            </a:r>
          </a:p>
          <a:p>
            <a:pPr fontAlgn="base">
              <a:buFont typeface="Arial"/>
              <a:buChar char="•"/>
            </a:pPr>
            <a:r>
              <a:rPr lang="es-MX" sz="2400" b="0" i="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párrafos en la introducción y conclusión.</a:t>
            </a:r>
          </a:p>
          <a:p>
            <a:pPr fontAlgn="base">
              <a:buFont typeface="Arial"/>
              <a:buChar char="•"/>
            </a:pPr>
            <a:r>
              <a:rPr lang="es-MX" sz="2400" b="0" i="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sumario</a:t>
            </a:r>
            <a:endParaRPr lang="es-MX" sz="2400" b="0" i="0" dirty="0"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347864" y="2073042"/>
            <a:ext cx="3196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Antes de leer,</a:t>
            </a:r>
            <a:br>
              <a:rPr lang="es-MX" sz="2000" b="1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MX" sz="2000" b="1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inspeccione el capítulo:</a:t>
            </a:r>
          </a:p>
        </p:txBody>
      </p:sp>
    </p:spTree>
    <p:extLst>
      <p:ext uri="{BB962C8B-B14F-4D97-AF65-F5344CB8AC3E}">
        <p14:creationId xmlns:p14="http://schemas.microsoft.com/office/powerpoint/2010/main" val="29685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1404666" y="-1683568"/>
            <a:ext cx="6301725" cy="92486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9500" dirty="0" smtClean="0">
                <a:solidFill>
                  <a:schemeClr val="accent1"/>
                </a:solidFill>
                <a:latin typeface="Rockwell" pitchFamily="18" charset="0"/>
              </a:rPr>
              <a:t>Q</a:t>
            </a:r>
            <a:endParaRPr lang="es-MX" sz="59500" dirty="0">
              <a:solidFill>
                <a:schemeClr val="accent1"/>
              </a:solidFill>
              <a:latin typeface="Rockwell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55776" y="4807991"/>
            <a:ext cx="643798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500" dirty="0" smtClean="0">
                <a:latin typeface="Rockwell" pitchFamily="18" charset="0"/>
              </a:rPr>
              <a:t>UESTION</a:t>
            </a:r>
            <a:endParaRPr lang="es-MX" sz="115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95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64</Words>
  <Application>Microsoft Office PowerPoint</Application>
  <PresentationFormat>Presentación en pantalla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ARVI</dc:creator>
  <cp:lastModifiedBy>ARVI</cp:lastModifiedBy>
  <cp:revision>9</cp:revision>
  <dcterms:created xsi:type="dcterms:W3CDTF">2015-08-13T21:39:25Z</dcterms:created>
  <dcterms:modified xsi:type="dcterms:W3CDTF">2015-08-14T00:14:54Z</dcterms:modified>
</cp:coreProperties>
</file>