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85" r:id="rId3"/>
    <p:sldId id="286" r:id="rId4"/>
    <p:sldId id="287" r:id="rId5"/>
    <p:sldId id="288" r:id="rId6"/>
    <p:sldId id="289" r:id="rId7"/>
    <p:sldId id="290" r:id="rId8"/>
    <p:sldId id="292" r:id="rId9"/>
    <p:sldId id="294" r:id="rId10"/>
    <p:sldId id="295" r:id="rId11"/>
    <p:sldId id="296" r:id="rId12"/>
    <p:sldId id="298" r:id="rId13"/>
    <p:sldId id="300"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3" r:id="rId27"/>
    <p:sldId id="330" r:id="rId28"/>
    <p:sldId id="331" r:id="rId29"/>
    <p:sldId id="332" r:id="rId30"/>
    <p:sldId id="333" r:id="rId31"/>
    <p:sldId id="302" r:id="rId32"/>
    <p:sldId id="305" r:id="rId33"/>
    <p:sldId id="307" r:id="rId34"/>
    <p:sldId id="308" r:id="rId35"/>
    <p:sldId id="309" r:id="rId36"/>
    <p:sldId id="310" r:id="rId37"/>
    <p:sldId id="311" r:id="rId38"/>
    <p:sldId id="312" r:id="rId39"/>
    <p:sldId id="313" r:id="rId40"/>
    <p:sldId id="314" r:id="rId41"/>
    <p:sldId id="316" r:id="rId42"/>
    <p:sldId id="317" r:id="rId43"/>
    <p:sldId id="318" r:id="rId44"/>
    <p:sldId id="320" r:id="rId45"/>
    <p:sldId id="321" r:id="rId46"/>
    <p:sldId id="323" r:id="rId47"/>
    <p:sldId id="324" r:id="rId48"/>
    <p:sldId id="325" r:id="rId49"/>
    <p:sldId id="326" r:id="rId50"/>
    <p:sldId id="327" r:id="rId51"/>
  </p:sldIdLst>
  <p:sldSz cx="12192000" cy="6858000"/>
  <p:notesSz cx="6889750" cy="10021888"/>
  <p:embeddedFontLst>
    <p:embeddedFont>
      <p:font typeface="Calibri" panose="020F0502020204030204" pitchFamily="34" charset="0"/>
      <p:regular r:id="rId53"/>
      <p:bold r:id="rId54"/>
      <p:italic r:id="rId55"/>
      <p:boldItalic r:id="rId56"/>
    </p:embeddedFont>
    <p:embeddedFont>
      <p:font typeface="Montserrat" panose="00000500000000000000" pitchFamily="2" charset="0"/>
      <p:regular r:id="rId57"/>
    </p:embeddedFont>
    <p:embeddedFont>
      <p:font typeface="Tahoma" panose="020B0604030504040204" pitchFamily="34" charset="0"/>
      <p:regular r:id="rId58"/>
      <p:bold r:id="rId59"/>
    </p:embeddedFont>
    <p:embeddedFont>
      <p:font typeface="Wingdings 2" panose="05020102010507070707" pitchFamily="18" charset="2"/>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dor/N7SLpGr5tEM9h42veTNUH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3" autoAdjust="0"/>
    <p:restoredTop sz="94660"/>
  </p:normalViewPr>
  <p:slideViewPr>
    <p:cSldViewPr snapToGrid="0">
      <p:cViewPr varScale="1">
        <p:scale>
          <a:sx n="85" d="100"/>
          <a:sy n="85" d="100"/>
        </p:scale>
        <p:origin x="9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CCFC9-4AAC-4B40-89CF-2B6C9825B594}"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5D8D77E5-1CC4-4F48-98A4-ED7AC0734BB2}">
      <dgm:prSet/>
      <dgm:spPr/>
      <dgm:t>
        <a:bodyPr/>
        <a:lstStyle/>
        <a:p>
          <a:r>
            <a:rPr lang="es-GT"/>
            <a:t>Son los pasos necesarios para la obtención de datos e información para alcanzar el objetivo general.</a:t>
          </a:r>
          <a:endParaRPr lang="es-EC"/>
        </a:p>
      </dgm:t>
    </dgm:pt>
    <dgm:pt modelId="{EB95AEC8-E5E9-4BEA-9C34-CD2757916052}" type="parTrans" cxnId="{BD41DC1B-9B96-4FBA-ACF4-D737618654DA}">
      <dgm:prSet/>
      <dgm:spPr/>
      <dgm:t>
        <a:bodyPr/>
        <a:lstStyle/>
        <a:p>
          <a:endParaRPr lang="es-EC"/>
        </a:p>
      </dgm:t>
    </dgm:pt>
    <dgm:pt modelId="{1EB8F93F-06B7-44E5-949B-2AD365ED5858}" type="sibTrans" cxnId="{BD41DC1B-9B96-4FBA-ACF4-D737618654DA}">
      <dgm:prSet/>
      <dgm:spPr/>
      <dgm:t>
        <a:bodyPr/>
        <a:lstStyle/>
        <a:p>
          <a:endParaRPr lang="es-EC"/>
        </a:p>
      </dgm:t>
    </dgm:pt>
    <dgm:pt modelId="{C6E2FEE3-E409-4AAB-AD79-8197ACF7E627}">
      <dgm:prSet/>
      <dgm:spPr/>
      <dgm:t>
        <a:bodyPr/>
        <a:lstStyle/>
        <a:p>
          <a:r>
            <a:rPr lang="es-GT"/>
            <a:t>Indican la secuencia de resultados que se alcanzarán durante la investigación. </a:t>
          </a:r>
          <a:endParaRPr lang="es-EC"/>
        </a:p>
      </dgm:t>
    </dgm:pt>
    <dgm:pt modelId="{646D05E7-DE74-4BF8-A9CE-F1026039A4EF}" type="parTrans" cxnId="{8C64F467-FFA6-4D17-A5F7-E1E7B9DF3C96}">
      <dgm:prSet/>
      <dgm:spPr/>
      <dgm:t>
        <a:bodyPr/>
        <a:lstStyle/>
        <a:p>
          <a:endParaRPr lang="es-EC"/>
        </a:p>
      </dgm:t>
    </dgm:pt>
    <dgm:pt modelId="{6A8B3515-0B3D-4A65-8D1B-F464BA9F14B8}" type="sibTrans" cxnId="{8C64F467-FFA6-4D17-A5F7-E1E7B9DF3C96}">
      <dgm:prSet/>
      <dgm:spPr/>
      <dgm:t>
        <a:bodyPr/>
        <a:lstStyle/>
        <a:p>
          <a:endParaRPr lang="es-EC"/>
        </a:p>
      </dgm:t>
    </dgm:pt>
    <dgm:pt modelId="{AE9D7BDE-E5EB-4940-889B-44FBA71DB60F}">
      <dgm:prSet/>
      <dgm:spPr/>
      <dgm:t>
        <a:bodyPr/>
        <a:lstStyle/>
        <a:p>
          <a:r>
            <a:rPr lang="es-GT"/>
            <a:t>Deben ser concretos, alcanzables, cuantificables y especificar las variables del estudio. </a:t>
          </a:r>
          <a:endParaRPr lang="es-EC"/>
        </a:p>
      </dgm:t>
    </dgm:pt>
    <dgm:pt modelId="{C9010982-76F6-4D35-BC18-D70B63FD8D14}" type="parTrans" cxnId="{0EB52AE5-2026-4433-B638-7876F942A2E7}">
      <dgm:prSet/>
      <dgm:spPr/>
      <dgm:t>
        <a:bodyPr/>
        <a:lstStyle/>
        <a:p>
          <a:endParaRPr lang="es-EC"/>
        </a:p>
      </dgm:t>
    </dgm:pt>
    <dgm:pt modelId="{8F69CCCF-71DD-4BC8-AED5-972A7DFDBE2E}" type="sibTrans" cxnId="{0EB52AE5-2026-4433-B638-7876F942A2E7}">
      <dgm:prSet/>
      <dgm:spPr/>
      <dgm:t>
        <a:bodyPr/>
        <a:lstStyle/>
        <a:p>
          <a:endParaRPr lang="es-EC"/>
        </a:p>
      </dgm:t>
    </dgm:pt>
    <dgm:pt modelId="{04C1DD75-AA09-4BBB-B9B8-BC826B937211}">
      <dgm:prSet/>
      <dgm:spPr/>
      <dgm:t>
        <a:bodyPr/>
        <a:lstStyle/>
        <a:p>
          <a:r>
            <a:rPr lang="es-GT"/>
            <a:t>Van de la mano de las preguntas secundarias (subordinadas).</a:t>
          </a:r>
          <a:endParaRPr lang="es-EC"/>
        </a:p>
      </dgm:t>
    </dgm:pt>
    <dgm:pt modelId="{A30B4ADF-BEDC-49D5-BF0C-5C6D8F73D177}" type="parTrans" cxnId="{65E0CFFC-9145-4696-8A28-E66D54D9565F}">
      <dgm:prSet/>
      <dgm:spPr/>
      <dgm:t>
        <a:bodyPr/>
        <a:lstStyle/>
        <a:p>
          <a:endParaRPr lang="es-EC"/>
        </a:p>
      </dgm:t>
    </dgm:pt>
    <dgm:pt modelId="{6A88009B-6A1F-4DE7-8164-E461726BFC64}" type="sibTrans" cxnId="{65E0CFFC-9145-4696-8A28-E66D54D9565F}">
      <dgm:prSet/>
      <dgm:spPr/>
      <dgm:t>
        <a:bodyPr/>
        <a:lstStyle/>
        <a:p>
          <a:endParaRPr lang="es-EC"/>
        </a:p>
      </dgm:t>
    </dgm:pt>
    <dgm:pt modelId="{D847F520-F172-4B52-80AF-0D108489B409}" type="pres">
      <dgm:prSet presAssocID="{1D2CCFC9-4AAC-4B40-89CF-2B6C9825B594}" presName="Name0" presStyleCnt="0">
        <dgm:presLayoutVars>
          <dgm:chMax val="7"/>
          <dgm:dir/>
          <dgm:animLvl val="lvl"/>
          <dgm:resizeHandles val="exact"/>
        </dgm:presLayoutVars>
      </dgm:prSet>
      <dgm:spPr/>
    </dgm:pt>
    <dgm:pt modelId="{53926674-3CDA-4D50-8E19-F6A44E18DBF9}" type="pres">
      <dgm:prSet presAssocID="{5D8D77E5-1CC4-4F48-98A4-ED7AC0734BB2}" presName="circle1" presStyleLbl="node1" presStyleIdx="0" presStyleCnt="4"/>
      <dgm:spPr/>
    </dgm:pt>
    <dgm:pt modelId="{E0128FD7-DCBA-4204-84A4-EF7E5050F721}" type="pres">
      <dgm:prSet presAssocID="{5D8D77E5-1CC4-4F48-98A4-ED7AC0734BB2}" presName="space" presStyleCnt="0"/>
      <dgm:spPr/>
    </dgm:pt>
    <dgm:pt modelId="{05321789-96C7-400F-9B62-EF0CB7B0EAE2}" type="pres">
      <dgm:prSet presAssocID="{5D8D77E5-1CC4-4F48-98A4-ED7AC0734BB2}" presName="rect1" presStyleLbl="alignAcc1" presStyleIdx="0" presStyleCnt="4"/>
      <dgm:spPr/>
    </dgm:pt>
    <dgm:pt modelId="{8B930A3F-7B9B-4125-9D54-F8367A143CD4}" type="pres">
      <dgm:prSet presAssocID="{C6E2FEE3-E409-4AAB-AD79-8197ACF7E627}" presName="vertSpace2" presStyleLbl="node1" presStyleIdx="0" presStyleCnt="4"/>
      <dgm:spPr/>
    </dgm:pt>
    <dgm:pt modelId="{F51EFAA5-69B8-44A7-A624-DDD10BE0DD43}" type="pres">
      <dgm:prSet presAssocID="{C6E2FEE3-E409-4AAB-AD79-8197ACF7E627}" presName="circle2" presStyleLbl="node1" presStyleIdx="1" presStyleCnt="4"/>
      <dgm:spPr/>
    </dgm:pt>
    <dgm:pt modelId="{8E0D3D86-B313-4D9C-A33A-96C32D94EDE5}" type="pres">
      <dgm:prSet presAssocID="{C6E2FEE3-E409-4AAB-AD79-8197ACF7E627}" presName="rect2" presStyleLbl="alignAcc1" presStyleIdx="1" presStyleCnt="4"/>
      <dgm:spPr/>
    </dgm:pt>
    <dgm:pt modelId="{A0D87189-A9A9-4558-B5B1-384C9D08A310}" type="pres">
      <dgm:prSet presAssocID="{AE9D7BDE-E5EB-4940-889B-44FBA71DB60F}" presName="vertSpace3" presStyleLbl="node1" presStyleIdx="1" presStyleCnt="4"/>
      <dgm:spPr/>
    </dgm:pt>
    <dgm:pt modelId="{139E7434-1C07-483D-B186-B547A02A5EAA}" type="pres">
      <dgm:prSet presAssocID="{AE9D7BDE-E5EB-4940-889B-44FBA71DB60F}" presName="circle3" presStyleLbl="node1" presStyleIdx="2" presStyleCnt="4"/>
      <dgm:spPr/>
    </dgm:pt>
    <dgm:pt modelId="{3E3B2F5C-9AA9-41F7-832B-438D2B5CA425}" type="pres">
      <dgm:prSet presAssocID="{AE9D7BDE-E5EB-4940-889B-44FBA71DB60F}" presName="rect3" presStyleLbl="alignAcc1" presStyleIdx="2" presStyleCnt="4"/>
      <dgm:spPr/>
    </dgm:pt>
    <dgm:pt modelId="{3005F04A-8E74-4D00-9428-34E329971E93}" type="pres">
      <dgm:prSet presAssocID="{04C1DD75-AA09-4BBB-B9B8-BC826B937211}" presName="vertSpace4" presStyleLbl="node1" presStyleIdx="2" presStyleCnt="4"/>
      <dgm:spPr/>
    </dgm:pt>
    <dgm:pt modelId="{FF6D7257-6EE7-488B-829A-EAA1D93ECDBF}" type="pres">
      <dgm:prSet presAssocID="{04C1DD75-AA09-4BBB-B9B8-BC826B937211}" presName="circle4" presStyleLbl="node1" presStyleIdx="3" presStyleCnt="4"/>
      <dgm:spPr/>
    </dgm:pt>
    <dgm:pt modelId="{8AD92D0D-594B-406C-AEC3-85FA2FD212EB}" type="pres">
      <dgm:prSet presAssocID="{04C1DD75-AA09-4BBB-B9B8-BC826B937211}" presName="rect4" presStyleLbl="alignAcc1" presStyleIdx="3" presStyleCnt="4"/>
      <dgm:spPr/>
    </dgm:pt>
    <dgm:pt modelId="{1768D2CA-2804-415B-84D2-6FAB5CA9E991}" type="pres">
      <dgm:prSet presAssocID="{5D8D77E5-1CC4-4F48-98A4-ED7AC0734BB2}" presName="rect1ParTxNoCh" presStyleLbl="alignAcc1" presStyleIdx="3" presStyleCnt="4">
        <dgm:presLayoutVars>
          <dgm:chMax val="1"/>
          <dgm:bulletEnabled val="1"/>
        </dgm:presLayoutVars>
      </dgm:prSet>
      <dgm:spPr/>
    </dgm:pt>
    <dgm:pt modelId="{DD93E796-5A0D-4467-B3BC-998C5E4DBF24}" type="pres">
      <dgm:prSet presAssocID="{C6E2FEE3-E409-4AAB-AD79-8197ACF7E627}" presName="rect2ParTxNoCh" presStyleLbl="alignAcc1" presStyleIdx="3" presStyleCnt="4">
        <dgm:presLayoutVars>
          <dgm:chMax val="1"/>
          <dgm:bulletEnabled val="1"/>
        </dgm:presLayoutVars>
      </dgm:prSet>
      <dgm:spPr/>
    </dgm:pt>
    <dgm:pt modelId="{AD075005-8132-49A1-A0F8-66D9D8EC0823}" type="pres">
      <dgm:prSet presAssocID="{AE9D7BDE-E5EB-4940-889B-44FBA71DB60F}" presName="rect3ParTxNoCh" presStyleLbl="alignAcc1" presStyleIdx="3" presStyleCnt="4">
        <dgm:presLayoutVars>
          <dgm:chMax val="1"/>
          <dgm:bulletEnabled val="1"/>
        </dgm:presLayoutVars>
      </dgm:prSet>
      <dgm:spPr/>
    </dgm:pt>
    <dgm:pt modelId="{59C06343-7B01-41FA-8459-8DCEFAED99C2}" type="pres">
      <dgm:prSet presAssocID="{04C1DD75-AA09-4BBB-B9B8-BC826B937211}" presName="rect4ParTxNoCh" presStyleLbl="alignAcc1" presStyleIdx="3" presStyleCnt="4">
        <dgm:presLayoutVars>
          <dgm:chMax val="1"/>
          <dgm:bulletEnabled val="1"/>
        </dgm:presLayoutVars>
      </dgm:prSet>
      <dgm:spPr/>
    </dgm:pt>
  </dgm:ptLst>
  <dgm:cxnLst>
    <dgm:cxn modelId="{A2268B02-98DA-4A64-86B3-0B2BEBBD71AE}" type="presOf" srcId="{1D2CCFC9-4AAC-4B40-89CF-2B6C9825B594}" destId="{D847F520-F172-4B52-80AF-0D108489B409}" srcOrd="0" destOrd="0" presId="urn:microsoft.com/office/officeart/2005/8/layout/target3"/>
    <dgm:cxn modelId="{BD41DC1B-9B96-4FBA-ACF4-D737618654DA}" srcId="{1D2CCFC9-4AAC-4B40-89CF-2B6C9825B594}" destId="{5D8D77E5-1CC4-4F48-98A4-ED7AC0734BB2}" srcOrd="0" destOrd="0" parTransId="{EB95AEC8-E5E9-4BEA-9C34-CD2757916052}" sibTransId="{1EB8F93F-06B7-44E5-949B-2AD365ED5858}"/>
    <dgm:cxn modelId="{5E06231D-5A3F-4144-8F08-F4E74E73BD52}" type="presOf" srcId="{04C1DD75-AA09-4BBB-B9B8-BC826B937211}" destId="{59C06343-7B01-41FA-8459-8DCEFAED99C2}" srcOrd="1" destOrd="0" presId="urn:microsoft.com/office/officeart/2005/8/layout/target3"/>
    <dgm:cxn modelId="{8275043D-ABB8-420A-8FEC-61C4F15876DD}" type="presOf" srcId="{5D8D77E5-1CC4-4F48-98A4-ED7AC0734BB2}" destId="{05321789-96C7-400F-9B62-EF0CB7B0EAE2}" srcOrd="0" destOrd="0" presId="urn:microsoft.com/office/officeart/2005/8/layout/target3"/>
    <dgm:cxn modelId="{898F8D66-B4E7-475F-A21D-8FBE2CAAA4F2}" type="presOf" srcId="{AE9D7BDE-E5EB-4940-889B-44FBA71DB60F}" destId="{3E3B2F5C-9AA9-41F7-832B-438D2B5CA425}" srcOrd="0" destOrd="0" presId="urn:microsoft.com/office/officeart/2005/8/layout/target3"/>
    <dgm:cxn modelId="{8C64F467-FFA6-4D17-A5F7-E1E7B9DF3C96}" srcId="{1D2CCFC9-4AAC-4B40-89CF-2B6C9825B594}" destId="{C6E2FEE3-E409-4AAB-AD79-8197ACF7E627}" srcOrd="1" destOrd="0" parTransId="{646D05E7-DE74-4BF8-A9CE-F1026039A4EF}" sibTransId="{6A8B3515-0B3D-4A65-8D1B-F464BA9F14B8}"/>
    <dgm:cxn modelId="{A40F7B6C-995A-4904-8650-67499DDAFAA1}" type="presOf" srcId="{5D8D77E5-1CC4-4F48-98A4-ED7AC0734BB2}" destId="{1768D2CA-2804-415B-84D2-6FAB5CA9E991}" srcOrd="1" destOrd="0" presId="urn:microsoft.com/office/officeart/2005/8/layout/target3"/>
    <dgm:cxn modelId="{13673550-7679-4D46-9076-2E23DD0B2641}" type="presOf" srcId="{AE9D7BDE-E5EB-4940-889B-44FBA71DB60F}" destId="{AD075005-8132-49A1-A0F8-66D9D8EC0823}" srcOrd="1" destOrd="0" presId="urn:microsoft.com/office/officeart/2005/8/layout/target3"/>
    <dgm:cxn modelId="{5EA76285-D97B-4A0B-BB30-848BC39D004D}" type="presOf" srcId="{04C1DD75-AA09-4BBB-B9B8-BC826B937211}" destId="{8AD92D0D-594B-406C-AEC3-85FA2FD212EB}" srcOrd="0" destOrd="0" presId="urn:microsoft.com/office/officeart/2005/8/layout/target3"/>
    <dgm:cxn modelId="{F5A9B0CB-ED4F-49D4-AAAB-6090A069CAD9}" type="presOf" srcId="{C6E2FEE3-E409-4AAB-AD79-8197ACF7E627}" destId="{8E0D3D86-B313-4D9C-A33A-96C32D94EDE5}" srcOrd="0" destOrd="0" presId="urn:microsoft.com/office/officeart/2005/8/layout/target3"/>
    <dgm:cxn modelId="{0EB52AE5-2026-4433-B638-7876F942A2E7}" srcId="{1D2CCFC9-4AAC-4B40-89CF-2B6C9825B594}" destId="{AE9D7BDE-E5EB-4940-889B-44FBA71DB60F}" srcOrd="2" destOrd="0" parTransId="{C9010982-76F6-4D35-BC18-D70B63FD8D14}" sibTransId="{8F69CCCF-71DD-4BC8-AED5-972A7DFDBE2E}"/>
    <dgm:cxn modelId="{65E0CFFC-9145-4696-8A28-E66D54D9565F}" srcId="{1D2CCFC9-4AAC-4B40-89CF-2B6C9825B594}" destId="{04C1DD75-AA09-4BBB-B9B8-BC826B937211}" srcOrd="3" destOrd="0" parTransId="{A30B4ADF-BEDC-49D5-BF0C-5C6D8F73D177}" sibTransId="{6A88009B-6A1F-4DE7-8164-E461726BFC64}"/>
    <dgm:cxn modelId="{02589BFF-A387-4F2A-9B68-D9F6A2FA6F77}" type="presOf" srcId="{C6E2FEE3-E409-4AAB-AD79-8197ACF7E627}" destId="{DD93E796-5A0D-4467-B3BC-998C5E4DBF24}" srcOrd="1" destOrd="0" presId="urn:microsoft.com/office/officeart/2005/8/layout/target3"/>
    <dgm:cxn modelId="{50564812-BC58-4DB7-8244-D305D4076304}" type="presParOf" srcId="{D847F520-F172-4B52-80AF-0D108489B409}" destId="{53926674-3CDA-4D50-8E19-F6A44E18DBF9}" srcOrd="0" destOrd="0" presId="urn:microsoft.com/office/officeart/2005/8/layout/target3"/>
    <dgm:cxn modelId="{05A1B8B1-929E-4528-AD18-61AC29F4B8BD}" type="presParOf" srcId="{D847F520-F172-4B52-80AF-0D108489B409}" destId="{E0128FD7-DCBA-4204-84A4-EF7E5050F721}" srcOrd="1" destOrd="0" presId="urn:microsoft.com/office/officeart/2005/8/layout/target3"/>
    <dgm:cxn modelId="{6AF7A948-AF73-4677-A8A5-8D3A979E1575}" type="presParOf" srcId="{D847F520-F172-4B52-80AF-0D108489B409}" destId="{05321789-96C7-400F-9B62-EF0CB7B0EAE2}" srcOrd="2" destOrd="0" presId="urn:microsoft.com/office/officeart/2005/8/layout/target3"/>
    <dgm:cxn modelId="{4AD3BC66-F8CA-473F-8F4B-67AB783A32F4}" type="presParOf" srcId="{D847F520-F172-4B52-80AF-0D108489B409}" destId="{8B930A3F-7B9B-4125-9D54-F8367A143CD4}" srcOrd="3" destOrd="0" presId="urn:microsoft.com/office/officeart/2005/8/layout/target3"/>
    <dgm:cxn modelId="{6B0EA8D0-AA5E-40F3-93F5-D31A5E80B1E6}" type="presParOf" srcId="{D847F520-F172-4B52-80AF-0D108489B409}" destId="{F51EFAA5-69B8-44A7-A624-DDD10BE0DD43}" srcOrd="4" destOrd="0" presId="urn:microsoft.com/office/officeart/2005/8/layout/target3"/>
    <dgm:cxn modelId="{59BCF9CD-20BA-4789-B534-F5E40E213DBF}" type="presParOf" srcId="{D847F520-F172-4B52-80AF-0D108489B409}" destId="{8E0D3D86-B313-4D9C-A33A-96C32D94EDE5}" srcOrd="5" destOrd="0" presId="urn:microsoft.com/office/officeart/2005/8/layout/target3"/>
    <dgm:cxn modelId="{A4D397D3-F243-445D-B8D4-0FDCDA6E0217}" type="presParOf" srcId="{D847F520-F172-4B52-80AF-0D108489B409}" destId="{A0D87189-A9A9-4558-B5B1-384C9D08A310}" srcOrd="6" destOrd="0" presId="urn:microsoft.com/office/officeart/2005/8/layout/target3"/>
    <dgm:cxn modelId="{F65D4C44-F831-48D5-A979-E7B56A7602CB}" type="presParOf" srcId="{D847F520-F172-4B52-80AF-0D108489B409}" destId="{139E7434-1C07-483D-B186-B547A02A5EAA}" srcOrd="7" destOrd="0" presId="urn:microsoft.com/office/officeart/2005/8/layout/target3"/>
    <dgm:cxn modelId="{5ECCACC2-514D-4647-B8EA-A599F6C4A1BB}" type="presParOf" srcId="{D847F520-F172-4B52-80AF-0D108489B409}" destId="{3E3B2F5C-9AA9-41F7-832B-438D2B5CA425}" srcOrd="8" destOrd="0" presId="urn:microsoft.com/office/officeart/2005/8/layout/target3"/>
    <dgm:cxn modelId="{DEB1580D-7D61-4F3E-B831-BB92BF54DDB0}" type="presParOf" srcId="{D847F520-F172-4B52-80AF-0D108489B409}" destId="{3005F04A-8E74-4D00-9428-34E329971E93}" srcOrd="9" destOrd="0" presId="urn:microsoft.com/office/officeart/2005/8/layout/target3"/>
    <dgm:cxn modelId="{F3A3F203-36C9-40AA-B8C1-EE0D0A7E1289}" type="presParOf" srcId="{D847F520-F172-4B52-80AF-0D108489B409}" destId="{FF6D7257-6EE7-488B-829A-EAA1D93ECDBF}" srcOrd="10" destOrd="0" presId="urn:microsoft.com/office/officeart/2005/8/layout/target3"/>
    <dgm:cxn modelId="{8134D03C-3B60-44C2-B66A-4645601E59DE}" type="presParOf" srcId="{D847F520-F172-4B52-80AF-0D108489B409}" destId="{8AD92D0D-594B-406C-AEC3-85FA2FD212EB}" srcOrd="11" destOrd="0" presId="urn:microsoft.com/office/officeart/2005/8/layout/target3"/>
    <dgm:cxn modelId="{C370DA1A-7278-4A94-9D31-AFA895392B70}" type="presParOf" srcId="{D847F520-F172-4B52-80AF-0D108489B409}" destId="{1768D2CA-2804-415B-84D2-6FAB5CA9E991}" srcOrd="12" destOrd="0" presId="urn:microsoft.com/office/officeart/2005/8/layout/target3"/>
    <dgm:cxn modelId="{1A762ACA-A957-41AF-B18A-516056E8B992}" type="presParOf" srcId="{D847F520-F172-4B52-80AF-0D108489B409}" destId="{DD93E796-5A0D-4467-B3BC-998C5E4DBF24}" srcOrd="13" destOrd="0" presId="urn:microsoft.com/office/officeart/2005/8/layout/target3"/>
    <dgm:cxn modelId="{F3564409-A0EE-495F-8CF2-39E478C6A91A}" type="presParOf" srcId="{D847F520-F172-4B52-80AF-0D108489B409}" destId="{AD075005-8132-49A1-A0F8-66D9D8EC0823}" srcOrd="14" destOrd="0" presId="urn:microsoft.com/office/officeart/2005/8/layout/target3"/>
    <dgm:cxn modelId="{5D6A3E0F-DC44-4018-BA6B-FE30E4AD6B47}" type="presParOf" srcId="{D847F520-F172-4B52-80AF-0D108489B409}" destId="{59C06343-7B01-41FA-8459-8DCEFAED99C2}"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F80919-9A10-4A6C-9368-20DBB46E7B3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B7F23F6E-3357-4BCB-BB99-6D775AEA08A0}">
      <dgm:prSet custT="1"/>
      <dgm:spPr/>
      <dgm:t>
        <a:bodyPr/>
        <a:lstStyle/>
        <a:p>
          <a:pPr rtl="0"/>
          <a:r>
            <a:rPr lang="es-ES_tradnl" sz="2400" b="1" dirty="0"/>
            <a:t>Indispensable tanto en enfoque cualitativo como cuantitativo</a:t>
          </a:r>
          <a:endParaRPr lang="es-ES" sz="2400" b="1" dirty="0"/>
        </a:p>
      </dgm:t>
    </dgm:pt>
    <dgm:pt modelId="{4AD2BE13-AD3F-42AA-A2CE-C7874167D9C5}" type="parTrans" cxnId="{E58C224A-43A7-4B05-BFE8-5D4A98F5AD96}">
      <dgm:prSet/>
      <dgm:spPr/>
      <dgm:t>
        <a:bodyPr/>
        <a:lstStyle/>
        <a:p>
          <a:endParaRPr lang="es-ES"/>
        </a:p>
      </dgm:t>
    </dgm:pt>
    <dgm:pt modelId="{6C0481BD-B87B-475D-8251-911ADDA88D5D}" type="sibTrans" cxnId="{E58C224A-43A7-4B05-BFE8-5D4A98F5AD96}">
      <dgm:prSet/>
      <dgm:spPr/>
      <dgm:t>
        <a:bodyPr/>
        <a:lstStyle/>
        <a:p>
          <a:endParaRPr lang="es-ES"/>
        </a:p>
      </dgm:t>
    </dgm:pt>
    <dgm:pt modelId="{87EE9FB6-0988-4071-82D7-8292D9BE3D8C}">
      <dgm:prSet custT="1"/>
      <dgm:spPr/>
      <dgm:t>
        <a:bodyPr/>
        <a:lstStyle/>
        <a:p>
          <a:pPr rtl="0"/>
          <a:r>
            <a:rPr lang="es-ES_tradnl" sz="2400" b="1" dirty="0"/>
            <a:t>Permite conocer el significado de los términos o variables incluidos en las hipótesis</a:t>
          </a:r>
          <a:endParaRPr lang="es-ES" sz="2400" b="1" dirty="0"/>
        </a:p>
      </dgm:t>
    </dgm:pt>
    <dgm:pt modelId="{E3585B23-CADD-4017-909D-EED02F93F685}" type="parTrans" cxnId="{FFA5A31F-789D-4250-8EC0-EF87A873F35C}">
      <dgm:prSet/>
      <dgm:spPr/>
      <dgm:t>
        <a:bodyPr/>
        <a:lstStyle/>
        <a:p>
          <a:endParaRPr lang="es-ES"/>
        </a:p>
      </dgm:t>
    </dgm:pt>
    <dgm:pt modelId="{E10FA0DA-0E7F-4921-A9D5-E518D5BD9CB7}" type="sibTrans" cxnId="{FFA5A31F-789D-4250-8EC0-EF87A873F35C}">
      <dgm:prSet/>
      <dgm:spPr/>
      <dgm:t>
        <a:bodyPr/>
        <a:lstStyle/>
        <a:p>
          <a:endParaRPr lang="es-ES"/>
        </a:p>
      </dgm:t>
    </dgm:pt>
    <dgm:pt modelId="{D6FBDA82-20A7-4E3C-8B5F-55BCE09BC4D7}">
      <dgm:prSet custT="1"/>
      <dgm:spPr/>
      <dgm:t>
        <a:bodyPr/>
        <a:lstStyle/>
        <a:p>
          <a:pPr rtl="0"/>
          <a:r>
            <a:rPr lang="es-ES_tradnl" sz="2400" b="1" dirty="0"/>
            <a:t>Para asegurar que las variables puedan ser medidas , evaluadas, inducidas, inferidas</a:t>
          </a:r>
          <a:endParaRPr lang="es-ES" sz="2400" b="1" dirty="0"/>
        </a:p>
      </dgm:t>
    </dgm:pt>
    <dgm:pt modelId="{70E487B5-C8D7-4627-8FF2-0C890F2F0A9C}" type="parTrans" cxnId="{275AB5B9-EC08-4D6D-9531-0D3DDC2CB06B}">
      <dgm:prSet/>
      <dgm:spPr/>
      <dgm:t>
        <a:bodyPr/>
        <a:lstStyle/>
        <a:p>
          <a:endParaRPr lang="es-ES"/>
        </a:p>
      </dgm:t>
    </dgm:pt>
    <dgm:pt modelId="{D4207814-3E45-4ABA-B0DB-77CA04F155CB}" type="sibTrans" cxnId="{275AB5B9-EC08-4D6D-9531-0D3DDC2CB06B}">
      <dgm:prSet/>
      <dgm:spPr/>
      <dgm:t>
        <a:bodyPr/>
        <a:lstStyle/>
        <a:p>
          <a:endParaRPr lang="es-ES"/>
        </a:p>
      </dgm:t>
    </dgm:pt>
    <dgm:pt modelId="{3ECAC5DD-F0CA-4101-BB93-7F6C2AD22653}" type="pres">
      <dgm:prSet presAssocID="{2BF80919-9A10-4A6C-9368-20DBB46E7B32}" presName="linear" presStyleCnt="0">
        <dgm:presLayoutVars>
          <dgm:animLvl val="lvl"/>
          <dgm:resizeHandles val="exact"/>
        </dgm:presLayoutVars>
      </dgm:prSet>
      <dgm:spPr/>
    </dgm:pt>
    <dgm:pt modelId="{E790195E-0A82-460F-AFA6-D6A9FCD92713}" type="pres">
      <dgm:prSet presAssocID="{B7F23F6E-3357-4BCB-BB99-6D775AEA08A0}" presName="parentText" presStyleLbl="node1" presStyleIdx="0" presStyleCnt="3">
        <dgm:presLayoutVars>
          <dgm:chMax val="0"/>
          <dgm:bulletEnabled val="1"/>
        </dgm:presLayoutVars>
      </dgm:prSet>
      <dgm:spPr/>
    </dgm:pt>
    <dgm:pt modelId="{3FFAE6F0-31F0-4E54-9FF2-5E9EF7947578}" type="pres">
      <dgm:prSet presAssocID="{6C0481BD-B87B-475D-8251-911ADDA88D5D}" presName="spacer" presStyleCnt="0"/>
      <dgm:spPr/>
    </dgm:pt>
    <dgm:pt modelId="{92CE8836-65C8-4C91-B6FB-7E40E6CA105F}" type="pres">
      <dgm:prSet presAssocID="{87EE9FB6-0988-4071-82D7-8292D9BE3D8C}" presName="parentText" presStyleLbl="node1" presStyleIdx="1" presStyleCnt="3">
        <dgm:presLayoutVars>
          <dgm:chMax val="0"/>
          <dgm:bulletEnabled val="1"/>
        </dgm:presLayoutVars>
      </dgm:prSet>
      <dgm:spPr/>
    </dgm:pt>
    <dgm:pt modelId="{24087EAD-AA7F-4D70-93E0-C0B569E1734D}" type="pres">
      <dgm:prSet presAssocID="{E10FA0DA-0E7F-4921-A9D5-E518D5BD9CB7}" presName="spacer" presStyleCnt="0"/>
      <dgm:spPr/>
    </dgm:pt>
    <dgm:pt modelId="{CF4CC3EB-A622-4629-BC4B-7A1BF81238DB}" type="pres">
      <dgm:prSet presAssocID="{D6FBDA82-20A7-4E3C-8B5F-55BCE09BC4D7}" presName="parentText" presStyleLbl="node1" presStyleIdx="2" presStyleCnt="3">
        <dgm:presLayoutVars>
          <dgm:chMax val="0"/>
          <dgm:bulletEnabled val="1"/>
        </dgm:presLayoutVars>
      </dgm:prSet>
      <dgm:spPr/>
    </dgm:pt>
  </dgm:ptLst>
  <dgm:cxnLst>
    <dgm:cxn modelId="{BC1A1019-5E4F-4958-A24F-D6C06FD20F1F}" type="presOf" srcId="{B7F23F6E-3357-4BCB-BB99-6D775AEA08A0}" destId="{E790195E-0A82-460F-AFA6-D6A9FCD92713}" srcOrd="0" destOrd="0" presId="urn:microsoft.com/office/officeart/2005/8/layout/vList2"/>
    <dgm:cxn modelId="{FFA5A31F-789D-4250-8EC0-EF87A873F35C}" srcId="{2BF80919-9A10-4A6C-9368-20DBB46E7B32}" destId="{87EE9FB6-0988-4071-82D7-8292D9BE3D8C}" srcOrd="1" destOrd="0" parTransId="{E3585B23-CADD-4017-909D-EED02F93F685}" sibTransId="{E10FA0DA-0E7F-4921-A9D5-E518D5BD9CB7}"/>
    <dgm:cxn modelId="{5E7B9A20-38B1-4BA8-B75C-17CA6E6AA44A}" type="presOf" srcId="{2BF80919-9A10-4A6C-9368-20DBB46E7B32}" destId="{3ECAC5DD-F0CA-4101-BB93-7F6C2AD22653}" srcOrd="0" destOrd="0" presId="urn:microsoft.com/office/officeart/2005/8/layout/vList2"/>
    <dgm:cxn modelId="{4CA08246-9C69-4466-8599-C135ACC3EEDF}" type="presOf" srcId="{D6FBDA82-20A7-4E3C-8B5F-55BCE09BC4D7}" destId="{CF4CC3EB-A622-4629-BC4B-7A1BF81238DB}" srcOrd="0" destOrd="0" presId="urn:microsoft.com/office/officeart/2005/8/layout/vList2"/>
    <dgm:cxn modelId="{E58C224A-43A7-4B05-BFE8-5D4A98F5AD96}" srcId="{2BF80919-9A10-4A6C-9368-20DBB46E7B32}" destId="{B7F23F6E-3357-4BCB-BB99-6D775AEA08A0}" srcOrd="0" destOrd="0" parTransId="{4AD2BE13-AD3F-42AA-A2CE-C7874167D9C5}" sibTransId="{6C0481BD-B87B-475D-8251-911ADDA88D5D}"/>
    <dgm:cxn modelId="{BE49DC6A-E2DD-417C-9757-1EA1CADB0C71}" type="presOf" srcId="{87EE9FB6-0988-4071-82D7-8292D9BE3D8C}" destId="{92CE8836-65C8-4C91-B6FB-7E40E6CA105F}" srcOrd="0" destOrd="0" presId="urn:microsoft.com/office/officeart/2005/8/layout/vList2"/>
    <dgm:cxn modelId="{275AB5B9-EC08-4D6D-9531-0D3DDC2CB06B}" srcId="{2BF80919-9A10-4A6C-9368-20DBB46E7B32}" destId="{D6FBDA82-20A7-4E3C-8B5F-55BCE09BC4D7}" srcOrd="2" destOrd="0" parTransId="{70E487B5-C8D7-4627-8FF2-0C890F2F0A9C}" sibTransId="{D4207814-3E45-4ABA-B0DB-77CA04F155CB}"/>
    <dgm:cxn modelId="{D9674851-C7B4-41CE-8E4C-D78795D7F7A1}" type="presParOf" srcId="{3ECAC5DD-F0CA-4101-BB93-7F6C2AD22653}" destId="{E790195E-0A82-460F-AFA6-D6A9FCD92713}" srcOrd="0" destOrd="0" presId="urn:microsoft.com/office/officeart/2005/8/layout/vList2"/>
    <dgm:cxn modelId="{420F2D57-6456-4067-A397-B44C6EBA74E5}" type="presParOf" srcId="{3ECAC5DD-F0CA-4101-BB93-7F6C2AD22653}" destId="{3FFAE6F0-31F0-4E54-9FF2-5E9EF7947578}" srcOrd="1" destOrd="0" presId="urn:microsoft.com/office/officeart/2005/8/layout/vList2"/>
    <dgm:cxn modelId="{0B036696-F001-4833-85F5-516C4F8A0C50}" type="presParOf" srcId="{3ECAC5DD-F0CA-4101-BB93-7F6C2AD22653}" destId="{92CE8836-65C8-4C91-B6FB-7E40E6CA105F}" srcOrd="2" destOrd="0" presId="urn:microsoft.com/office/officeart/2005/8/layout/vList2"/>
    <dgm:cxn modelId="{66818748-99C2-4010-83FF-77D0FAA48E71}" type="presParOf" srcId="{3ECAC5DD-F0CA-4101-BB93-7F6C2AD22653}" destId="{24087EAD-AA7F-4D70-93E0-C0B569E1734D}" srcOrd="3" destOrd="0" presId="urn:microsoft.com/office/officeart/2005/8/layout/vList2"/>
    <dgm:cxn modelId="{521D8255-5369-48B4-B9CA-1717B8FEE9B7}" type="presParOf" srcId="{3ECAC5DD-F0CA-4101-BB93-7F6C2AD22653}" destId="{CF4CC3EB-A622-4629-BC4B-7A1BF81238D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34150E-63EE-41B9-A2EA-2E0CCE1838E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73C626B7-2C7B-44C0-AC38-AF8E13E371A0}">
      <dgm:prSet custT="1"/>
      <dgm:spPr/>
      <dgm:t>
        <a:bodyPr/>
        <a:lstStyle/>
        <a:p>
          <a:r>
            <a:rPr lang="es-EC" sz="2200" b="0" i="0" dirty="0">
              <a:latin typeface="Calibri" panose="020F0502020204030204" pitchFamily="34" charset="0"/>
              <a:cs typeface="Calibri" panose="020F0502020204030204" pitchFamily="34" charset="0"/>
            </a:rPr>
            <a:t>Es el proceso de llevar una variable del nivel abstracto aun plano concreto.</a:t>
          </a:r>
          <a:endParaRPr lang="es-EC" sz="2200" dirty="0">
            <a:latin typeface="Calibri" panose="020F0502020204030204" pitchFamily="34" charset="0"/>
            <a:cs typeface="Calibri" panose="020F0502020204030204" pitchFamily="34" charset="0"/>
          </a:endParaRPr>
        </a:p>
      </dgm:t>
    </dgm:pt>
    <dgm:pt modelId="{6DF7A7EE-2AC5-4D58-8D41-A71AB96B9467}" type="parTrans" cxnId="{F8287D17-7D33-44A5-B26A-6F2FBCC51770}">
      <dgm:prSet/>
      <dgm:spPr/>
      <dgm:t>
        <a:bodyPr/>
        <a:lstStyle/>
        <a:p>
          <a:endParaRPr lang="es-EC" sz="4400"/>
        </a:p>
      </dgm:t>
    </dgm:pt>
    <dgm:pt modelId="{F27AD5CF-1F42-4DA3-9E9F-1BA0EBFC19A3}" type="sibTrans" cxnId="{F8287D17-7D33-44A5-B26A-6F2FBCC51770}">
      <dgm:prSet/>
      <dgm:spPr/>
      <dgm:t>
        <a:bodyPr/>
        <a:lstStyle/>
        <a:p>
          <a:endParaRPr lang="es-EC" sz="4400"/>
        </a:p>
      </dgm:t>
    </dgm:pt>
    <dgm:pt modelId="{FAFE060C-CEDF-412B-A254-C8B969D35E7C}">
      <dgm:prSet custT="1"/>
      <dgm:spPr/>
      <dgm:t>
        <a:bodyPr/>
        <a:lstStyle/>
        <a:p>
          <a:r>
            <a:rPr lang="es-EC" sz="2200" b="0" i="0" dirty="0">
              <a:latin typeface="Calibri" panose="020F0502020204030204" pitchFamily="34" charset="0"/>
              <a:cs typeface="Calibri" panose="020F0502020204030204" pitchFamily="34" charset="0"/>
            </a:rPr>
            <a:t>Operacionalizar una variable es hacerla medible</a:t>
          </a:r>
          <a:endParaRPr lang="es-EC" sz="2200" dirty="0">
            <a:latin typeface="Calibri" panose="020F0502020204030204" pitchFamily="34" charset="0"/>
            <a:cs typeface="Calibri" panose="020F0502020204030204" pitchFamily="34" charset="0"/>
          </a:endParaRPr>
        </a:p>
      </dgm:t>
    </dgm:pt>
    <dgm:pt modelId="{F4510B85-81A4-4345-9340-D215EF27F87B}" type="parTrans" cxnId="{6AC1BA99-7119-4ADF-A428-1912A40E491C}">
      <dgm:prSet/>
      <dgm:spPr/>
      <dgm:t>
        <a:bodyPr/>
        <a:lstStyle/>
        <a:p>
          <a:endParaRPr lang="es-EC" sz="4400"/>
        </a:p>
      </dgm:t>
    </dgm:pt>
    <dgm:pt modelId="{81217C33-6663-414F-9D05-CCFA5BB72693}" type="sibTrans" cxnId="{6AC1BA99-7119-4ADF-A428-1912A40E491C}">
      <dgm:prSet/>
      <dgm:spPr/>
      <dgm:t>
        <a:bodyPr/>
        <a:lstStyle/>
        <a:p>
          <a:endParaRPr lang="es-EC" sz="4400"/>
        </a:p>
      </dgm:t>
    </dgm:pt>
    <dgm:pt modelId="{5764A770-80CE-422F-8349-EA010C5B12AA}">
      <dgm:prSet custT="1"/>
      <dgm:spPr/>
      <dgm:t>
        <a:bodyPr/>
        <a:lstStyle/>
        <a:p>
          <a:r>
            <a:rPr lang="es-ES" sz="2200" b="1" i="0" dirty="0">
              <a:latin typeface="Calibri" panose="020F0502020204030204" pitchFamily="34" charset="0"/>
              <a:cs typeface="Calibri" panose="020F0502020204030204" pitchFamily="34" charset="0"/>
            </a:rPr>
            <a:t>Especifica actividades u operaciones para medir la variable (cuantitativo) o recolectar datos o información respecto a esta (cualitativo) </a:t>
          </a:r>
          <a:endParaRPr lang="es-EC" sz="2200" dirty="0">
            <a:latin typeface="Calibri" panose="020F0502020204030204" pitchFamily="34" charset="0"/>
            <a:cs typeface="Calibri" panose="020F0502020204030204" pitchFamily="34" charset="0"/>
          </a:endParaRPr>
        </a:p>
      </dgm:t>
    </dgm:pt>
    <dgm:pt modelId="{CBCF9F14-8BB9-4115-8C21-9231D5F370B7}" type="parTrans" cxnId="{D1F04F80-7573-4E11-976A-30B46FF89C1B}">
      <dgm:prSet/>
      <dgm:spPr/>
      <dgm:t>
        <a:bodyPr/>
        <a:lstStyle/>
        <a:p>
          <a:endParaRPr lang="es-EC" sz="4400"/>
        </a:p>
      </dgm:t>
    </dgm:pt>
    <dgm:pt modelId="{04A376FE-5BAF-4059-9572-F8B6E8AD321F}" type="sibTrans" cxnId="{D1F04F80-7573-4E11-976A-30B46FF89C1B}">
      <dgm:prSet/>
      <dgm:spPr/>
      <dgm:t>
        <a:bodyPr/>
        <a:lstStyle/>
        <a:p>
          <a:endParaRPr lang="es-EC" sz="4400"/>
        </a:p>
      </dgm:t>
    </dgm:pt>
    <dgm:pt modelId="{6B85708E-76E6-47F7-AE7E-2802913F914B}">
      <dgm:prSet custT="1"/>
      <dgm:spPr/>
      <dgm:t>
        <a:bodyPr/>
        <a:lstStyle/>
        <a:p>
          <a:r>
            <a:rPr lang="es-ES" sz="2200" b="1" i="0">
              <a:latin typeface="Calibri" panose="020F0502020204030204" pitchFamily="34" charset="0"/>
              <a:cs typeface="Calibri" panose="020F0502020204030204" pitchFamily="34" charset="0"/>
            </a:rPr>
            <a:t>Dice que hay que hacer para medir o recoger datos de una variable</a:t>
          </a:r>
          <a:endParaRPr lang="es-EC" sz="2200">
            <a:latin typeface="Calibri" panose="020F0502020204030204" pitchFamily="34" charset="0"/>
            <a:cs typeface="Calibri" panose="020F0502020204030204" pitchFamily="34" charset="0"/>
          </a:endParaRPr>
        </a:p>
      </dgm:t>
    </dgm:pt>
    <dgm:pt modelId="{A3E0DE66-D38E-4ED3-8147-F6CC48EB0913}" type="parTrans" cxnId="{25C2493B-4188-4BD6-B6CE-A629D4A8FDC7}">
      <dgm:prSet/>
      <dgm:spPr/>
      <dgm:t>
        <a:bodyPr/>
        <a:lstStyle/>
        <a:p>
          <a:endParaRPr lang="es-EC" sz="4400"/>
        </a:p>
      </dgm:t>
    </dgm:pt>
    <dgm:pt modelId="{96DC893F-B103-4090-95AA-5352FB6DC031}" type="sibTrans" cxnId="{25C2493B-4188-4BD6-B6CE-A629D4A8FDC7}">
      <dgm:prSet/>
      <dgm:spPr/>
      <dgm:t>
        <a:bodyPr/>
        <a:lstStyle/>
        <a:p>
          <a:endParaRPr lang="es-EC" sz="4400"/>
        </a:p>
      </dgm:t>
    </dgm:pt>
    <dgm:pt modelId="{A5FF9C9B-7EF1-40BE-9A97-389ADD00B87C}">
      <dgm:prSet custT="1"/>
      <dgm:spPr/>
      <dgm:t>
        <a:bodyPr/>
        <a:lstStyle/>
        <a:p>
          <a:r>
            <a:rPr lang="es-ES" sz="2200" b="1" i="0" dirty="0">
              <a:latin typeface="Calibri" panose="020F0502020204030204" pitchFamily="34" charset="0"/>
              <a:cs typeface="Calibri" panose="020F0502020204030204" pitchFamily="34" charset="0"/>
            </a:rPr>
            <a:t>Ante varias definiciones operacionales: elegir la que de mayor información, capte mejor la idea,  se adecue más al contexto, sea más precisa. </a:t>
          </a:r>
          <a:endParaRPr lang="es-EC" sz="2200" dirty="0">
            <a:latin typeface="Calibri" panose="020F0502020204030204" pitchFamily="34" charset="0"/>
            <a:cs typeface="Calibri" panose="020F0502020204030204" pitchFamily="34" charset="0"/>
          </a:endParaRPr>
        </a:p>
      </dgm:t>
    </dgm:pt>
    <dgm:pt modelId="{7C325703-56AC-42FB-A2BD-98AD3FC142DA}" type="parTrans" cxnId="{AC24EF38-5F3F-46F4-92A7-1BA49A32A319}">
      <dgm:prSet/>
      <dgm:spPr/>
      <dgm:t>
        <a:bodyPr/>
        <a:lstStyle/>
        <a:p>
          <a:endParaRPr lang="es-EC" sz="4400"/>
        </a:p>
      </dgm:t>
    </dgm:pt>
    <dgm:pt modelId="{CCAE6F61-8B40-42CB-9AFC-DF749773B5ED}" type="sibTrans" cxnId="{AC24EF38-5F3F-46F4-92A7-1BA49A32A319}">
      <dgm:prSet/>
      <dgm:spPr/>
      <dgm:t>
        <a:bodyPr/>
        <a:lstStyle/>
        <a:p>
          <a:endParaRPr lang="es-EC" sz="4400"/>
        </a:p>
      </dgm:t>
    </dgm:pt>
    <dgm:pt modelId="{89808E42-2B92-4EDA-9665-02D96CE44835}">
      <dgm:prSet custT="1"/>
      <dgm:spPr/>
      <dgm:t>
        <a:bodyPr/>
        <a:lstStyle/>
        <a:p>
          <a:r>
            <a:rPr lang="es-ES" sz="2200" b="1" i="0" dirty="0">
              <a:latin typeface="Calibri" panose="020F0502020204030204" pitchFamily="34" charset="0"/>
              <a:cs typeface="Calibri" panose="020F0502020204030204" pitchFamily="34" charset="0"/>
            </a:rPr>
            <a:t>La definición está muy relacionada con la adecuada revisión bibliográfica</a:t>
          </a:r>
          <a:endParaRPr lang="es-EC" sz="2200" dirty="0">
            <a:latin typeface="Calibri" panose="020F0502020204030204" pitchFamily="34" charset="0"/>
            <a:cs typeface="Calibri" panose="020F0502020204030204" pitchFamily="34" charset="0"/>
          </a:endParaRPr>
        </a:p>
      </dgm:t>
    </dgm:pt>
    <dgm:pt modelId="{EF8C0DA8-CA10-4E23-8BF2-C4ABE900DD97}" type="parTrans" cxnId="{BEBF3D17-8862-462B-AD59-3ACBB6482518}">
      <dgm:prSet/>
      <dgm:spPr/>
      <dgm:t>
        <a:bodyPr/>
        <a:lstStyle/>
        <a:p>
          <a:endParaRPr lang="es-EC" sz="4400"/>
        </a:p>
      </dgm:t>
    </dgm:pt>
    <dgm:pt modelId="{B8DBD274-9120-43D9-837D-37A06FA174ED}" type="sibTrans" cxnId="{BEBF3D17-8862-462B-AD59-3ACBB6482518}">
      <dgm:prSet/>
      <dgm:spPr/>
      <dgm:t>
        <a:bodyPr/>
        <a:lstStyle/>
        <a:p>
          <a:endParaRPr lang="es-EC" sz="4400"/>
        </a:p>
      </dgm:t>
    </dgm:pt>
    <dgm:pt modelId="{E7F5619E-FE93-4A6F-8691-5BF2AF8B77E0}" type="pres">
      <dgm:prSet presAssocID="{9634150E-63EE-41B9-A2EA-2E0CCE1838E2}" presName="linear" presStyleCnt="0">
        <dgm:presLayoutVars>
          <dgm:dir/>
          <dgm:animLvl val="lvl"/>
          <dgm:resizeHandles val="exact"/>
        </dgm:presLayoutVars>
      </dgm:prSet>
      <dgm:spPr/>
    </dgm:pt>
    <dgm:pt modelId="{2E78B8B4-C5F8-411B-83A7-01458FAA4741}" type="pres">
      <dgm:prSet presAssocID="{73C626B7-2C7B-44C0-AC38-AF8E13E371A0}" presName="parentLin" presStyleCnt="0"/>
      <dgm:spPr/>
    </dgm:pt>
    <dgm:pt modelId="{0906A3E5-4876-4363-BDC9-52348F30A074}" type="pres">
      <dgm:prSet presAssocID="{73C626B7-2C7B-44C0-AC38-AF8E13E371A0}" presName="parentLeftMargin" presStyleLbl="node1" presStyleIdx="0" presStyleCnt="6"/>
      <dgm:spPr/>
    </dgm:pt>
    <dgm:pt modelId="{D3D28EC7-97B1-4BA9-867D-DD97840B3A7C}" type="pres">
      <dgm:prSet presAssocID="{73C626B7-2C7B-44C0-AC38-AF8E13E371A0}" presName="parentText" presStyleLbl="node1" presStyleIdx="0" presStyleCnt="6" custScaleX="142857">
        <dgm:presLayoutVars>
          <dgm:chMax val="0"/>
          <dgm:bulletEnabled val="1"/>
        </dgm:presLayoutVars>
      </dgm:prSet>
      <dgm:spPr/>
    </dgm:pt>
    <dgm:pt modelId="{2CBCE588-AF99-4447-A58C-72F0939C7808}" type="pres">
      <dgm:prSet presAssocID="{73C626B7-2C7B-44C0-AC38-AF8E13E371A0}" presName="negativeSpace" presStyleCnt="0"/>
      <dgm:spPr/>
    </dgm:pt>
    <dgm:pt modelId="{2FBF8F3D-BD70-46B3-BE5D-DC75F86E0F69}" type="pres">
      <dgm:prSet presAssocID="{73C626B7-2C7B-44C0-AC38-AF8E13E371A0}" presName="childText" presStyleLbl="conFgAcc1" presStyleIdx="0" presStyleCnt="6">
        <dgm:presLayoutVars>
          <dgm:bulletEnabled val="1"/>
        </dgm:presLayoutVars>
      </dgm:prSet>
      <dgm:spPr/>
    </dgm:pt>
    <dgm:pt modelId="{347CD6FA-A94B-4C10-A646-B1C80C8767F6}" type="pres">
      <dgm:prSet presAssocID="{F27AD5CF-1F42-4DA3-9E9F-1BA0EBFC19A3}" presName="spaceBetweenRectangles" presStyleCnt="0"/>
      <dgm:spPr/>
    </dgm:pt>
    <dgm:pt modelId="{16BB7232-48AD-4905-894E-162247A56C00}" type="pres">
      <dgm:prSet presAssocID="{FAFE060C-CEDF-412B-A254-C8B969D35E7C}" presName="parentLin" presStyleCnt="0"/>
      <dgm:spPr/>
    </dgm:pt>
    <dgm:pt modelId="{85D4B0B1-7B27-4296-99E0-9BBF791E30E6}" type="pres">
      <dgm:prSet presAssocID="{FAFE060C-CEDF-412B-A254-C8B969D35E7C}" presName="parentLeftMargin" presStyleLbl="node1" presStyleIdx="0" presStyleCnt="6"/>
      <dgm:spPr/>
    </dgm:pt>
    <dgm:pt modelId="{E5B01823-FB44-4899-A136-74DF940E3028}" type="pres">
      <dgm:prSet presAssocID="{FAFE060C-CEDF-412B-A254-C8B969D35E7C}" presName="parentText" presStyleLbl="node1" presStyleIdx="1" presStyleCnt="6" custScaleX="142857">
        <dgm:presLayoutVars>
          <dgm:chMax val="0"/>
          <dgm:bulletEnabled val="1"/>
        </dgm:presLayoutVars>
      </dgm:prSet>
      <dgm:spPr/>
    </dgm:pt>
    <dgm:pt modelId="{431EDFEB-A688-4587-A113-5B152F72112F}" type="pres">
      <dgm:prSet presAssocID="{FAFE060C-CEDF-412B-A254-C8B969D35E7C}" presName="negativeSpace" presStyleCnt="0"/>
      <dgm:spPr/>
    </dgm:pt>
    <dgm:pt modelId="{2DA0E50D-5844-4B25-A983-61C2E070F8B5}" type="pres">
      <dgm:prSet presAssocID="{FAFE060C-CEDF-412B-A254-C8B969D35E7C}" presName="childText" presStyleLbl="conFgAcc1" presStyleIdx="1" presStyleCnt="6">
        <dgm:presLayoutVars>
          <dgm:bulletEnabled val="1"/>
        </dgm:presLayoutVars>
      </dgm:prSet>
      <dgm:spPr/>
    </dgm:pt>
    <dgm:pt modelId="{8643AE18-A2AE-4FF3-B857-24701C905D6D}" type="pres">
      <dgm:prSet presAssocID="{81217C33-6663-414F-9D05-CCFA5BB72693}" presName="spaceBetweenRectangles" presStyleCnt="0"/>
      <dgm:spPr/>
    </dgm:pt>
    <dgm:pt modelId="{EBAC75E0-BC61-4C75-AA0A-A8685A9081E6}" type="pres">
      <dgm:prSet presAssocID="{5764A770-80CE-422F-8349-EA010C5B12AA}" presName="parentLin" presStyleCnt="0"/>
      <dgm:spPr/>
    </dgm:pt>
    <dgm:pt modelId="{F80D0161-8141-4F78-A965-FC7EFE1D070A}" type="pres">
      <dgm:prSet presAssocID="{5764A770-80CE-422F-8349-EA010C5B12AA}" presName="parentLeftMargin" presStyleLbl="node1" presStyleIdx="1" presStyleCnt="6"/>
      <dgm:spPr/>
    </dgm:pt>
    <dgm:pt modelId="{E74324EB-3CCF-4788-B091-097222D455C6}" type="pres">
      <dgm:prSet presAssocID="{5764A770-80CE-422F-8349-EA010C5B12AA}" presName="parentText" presStyleLbl="node1" presStyleIdx="2" presStyleCnt="6" custScaleX="142857">
        <dgm:presLayoutVars>
          <dgm:chMax val="0"/>
          <dgm:bulletEnabled val="1"/>
        </dgm:presLayoutVars>
      </dgm:prSet>
      <dgm:spPr/>
    </dgm:pt>
    <dgm:pt modelId="{0B9FCF7A-07E3-4BF8-A921-9001F12ED0A6}" type="pres">
      <dgm:prSet presAssocID="{5764A770-80CE-422F-8349-EA010C5B12AA}" presName="negativeSpace" presStyleCnt="0"/>
      <dgm:spPr/>
    </dgm:pt>
    <dgm:pt modelId="{4F96BA99-2C3A-41E0-A17A-8BD4CBA088E2}" type="pres">
      <dgm:prSet presAssocID="{5764A770-80CE-422F-8349-EA010C5B12AA}" presName="childText" presStyleLbl="conFgAcc1" presStyleIdx="2" presStyleCnt="6">
        <dgm:presLayoutVars>
          <dgm:bulletEnabled val="1"/>
        </dgm:presLayoutVars>
      </dgm:prSet>
      <dgm:spPr/>
    </dgm:pt>
    <dgm:pt modelId="{092D2540-CAC9-45C5-B663-FBE199F8647F}" type="pres">
      <dgm:prSet presAssocID="{04A376FE-5BAF-4059-9572-F8B6E8AD321F}" presName="spaceBetweenRectangles" presStyleCnt="0"/>
      <dgm:spPr/>
    </dgm:pt>
    <dgm:pt modelId="{B48339C7-DE78-4E0E-ABC0-02B123D9CDA5}" type="pres">
      <dgm:prSet presAssocID="{6B85708E-76E6-47F7-AE7E-2802913F914B}" presName="parentLin" presStyleCnt="0"/>
      <dgm:spPr/>
    </dgm:pt>
    <dgm:pt modelId="{3A76454C-CCC7-41C4-8ED8-64FC8D8FA2B5}" type="pres">
      <dgm:prSet presAssocID="{6B85708E-76E6-47F7-AE7E-2802913F914B}" presName="parentLeftMargin" presStyleLbl="node1" presStyleIdx="2" presStyleCnt="6"/>
      <dgm:spPr/>
    </dgm:pt>
    <dgm:pt modelId="{35F9B071-DC95-4987-A570-D1A429E7D79D}" type="pres">
      <dgm:prSet presAssocID="{6B85708E-76E6-47F7-AE7E-2802913F914B}" presName="parentText" presStyleLbl="node1" presStyleIdx="3" presStyleCnt="6" custScaleX="142857">
        <dgm:presLayoutVars>
          <dgm:chMax val="0"/>
          <dgm:bulletEnabled val="1"/>
        </dgm:presLayoutVars>
      </dgm:prSet>
      <dgm:spPr/>
    </dgm:pt>
    <dgm:pt modelId="{8F4585ED-5742-4CF3-91F2-D8AAFEE08438}" type="pres">
      <dgm:prSet presAssocID="{6B85708E-76E6-47F7-AE7E-2802913F914B}" presName="negativeSpace" presStyleCnt="0"/>
      <dgm:spPr/>
    </dgm:pt>
    <dgm:pt modelId="{458FFBC4-5A4C-489D-A872-0F238E6C6C17}" type="pres">
      <dgm:prSet presAssocID="{6B85708E-76E6-47F7-AE7E-2802913F914B}" presName="childText" presStyleLbl="conFgAcc1" presStyleIdx="3" presStyleCnt="6">
        <dgm:presLayoutVars>
          <dgm:bulletEnabled val="1"/>
        </dgm:presLayoutVars>
      </dgm:prSet>
      <dgm:spPr/>
    </dgm:pt>
    <dgm:pt modelId="{DE4D54E5-9705-46EB-A6E4-0BF1C6B074A8}" type="pres">
      <dgm:prSet presAssocID="{96DC893F-B103-4090-95AA-5352FB6DC031}" presName="spaceBetweenRectangles" presStyleCnt="0"/>
      <dgm:spPr/>
    </dgm:pt>
    <dgm:pt modelId="{7E47A6A3-D80E-43AA-B767-DAF782A73F3D}" type="pres">
      <dgm:prSet presAssocID="{A5FF9C9B-7EF1-40BE-9A97-389ADD00B87C}" presName="parentLin" presStyleCnt="0"/>
      <dgm:spPr/>
    </dgm:pt>
    <dgm:pt modelId="{F0116BF9-6F90-4558-8712-34E1BE13A777}" type="pres">
      <dgm:prSet presAssocID="{A5FF9C9B-7EF1-40BE-9A97-389ADD00B87C}" presName="parentLeftMargin" presStyleLbl="node1" presStyleIdx="3" presStyleCnt="6"/>
      <dgm:spPr/>
    </dgm:pt>
    <dgm:pt modelId="{9495BBF2-3570-4512-93D3-1BA4E106E706}" type="pres">
      <dgm:prSet presAssocID="{A5FF9C9B-7EF1-40BE-9A97-389ADD00B87C}" presName="parentText" presStyleLbl="node1" presStyleIdx="4" presStyleCnt="6" custScaleX="142857">
        <dgm:presLayoutVars>
          <dgm:chMax val="0"/>
          <dgm:bulletEnabled val="1"/>
        </dgm:presLayoutVars>
      </dgm:prSet>
      <dgm:spPr/>
    </dgm:pt>
    <dgm:pt modelId="{9829A304-C76C-4FF6-B0F2-6E6CAF71E2B9}" type="pres">
      <dgm:prSet presAssocID="{A5FF9C9B-7EF1-40BE-9A97-389ADD00B87C}" presName="negativeSpace" presStyleCnt="0"/>
      <dgm:spPr/>
    </dgm:pt>
    <dgm:pt modelId="{EC78058F-9664-42E3-BF1A-691B2EEE7168}" type="pres">
      <dgm:prSet presAssocID="{A5FF9C9B-7EF1-40BE-9A97-389ADD00B87C}" presName="childText" presStyleLbl="conFgAcc1" presStyleIdx="4" presStyleCnt="6">
        <dgm:presLayoutVars>
          <dgm:bulletEnabled val="1"/>
        </dgm:presLayoutVars>
      </dgm:prSet>
      <dgm:spPr/>
    </dgm:pt>
    <dgm:pt modelId="{285CA920-1386-4647-A2ED-247E50CF1B42}" type="pres">
      <dgm:prSet presAssocID="{CCAE6F61-8B40-42CB-9AFC-DF749773B5ED}" presName="spaceBetweenRectangles" presStyleCnt="0"/>
      <dgm:spPr/>
    </dgm:pt>
    <dgm:pt modelId="{EDBD71EC-24AB-4145-B18F-637A12FD4FBC}" type="pres">
      <dgm:prSet presAssocID="{89808E42-2B92-4EDA-9665-02D96CE44835}" presName="parentLin" presStyleCnt="0"/>
      <dgm:spPr/>
    </dgm:pt>
    <dgm:pt modelId="{76CE4C70-9A25-4606-88F8-86CCA588A2B2}" type="pres">
      <dgm:prSet presAssocID="{89808E42-2B92-4EDA-9665-02D96CE44835}" presName="parentLeftMargin" presStyleLbl="node1" presStyleIdx="4" presStyleCnt="6"/>
      <dgm:spPr/>
    </dgm:pt>
    <dgm:pt modelId="{AA9F1269-1CC9-441F-932D-1BC53F93A3FB}" type="pres">
      <dgm:prSet presAssocID="{89808E42-2B92-4EDA-9665-02D96CE44835}" presName="parentText" presStyleLbl="node1" presStyleIdx="5" presStyleCnt="6" custScaleX="142857">
        <dgm:presLayoutVars>
          <dgm:chMax val="0"/>
          <dgm:bulletEnabled val="1"/>
        </dgm:presLayoutVars>
      </dgm:prSet>
      <dgm:spPr/>
    </dgm:pt>
    <dgm:pt modelId="{BA88C6CD-B1F4-4BA6-BED1-0707386337EC}" type="pres">
      <dgm:prSet presAssocID="{89808E42-2B92-4EDA-9665-02D96CE44835}" presName="negativeSpace" presStyleCnt="0"/>
      <dgm:spPr/>
    </dgm:pt>
    <dgm:pt modelId="{E4A59A06-EBFB-45A7-917E-2EED409E0B22}" type="pres">
      <dgm:prSet presAssocID="{89808E42-2B92-4EDA-9665-02D96CE44835}" presName="childText" presStyleLbl="conFgAcc1" presStyleIdx="5" presStyleCnt="6">
        <dgm:presLayoutVars>
          <dgm:bulletEnabled val="1"/>
        </dgm:presLayoutVars>
      </dgm:prSet>
      <dgm:spPr/>
    </dgm:pt>
  </dgm:ptLst>
  <dgm:cxnLst>
    <dgm:cxn modelId="{3F6AE50B-83C1-4C43-8DB4-8E22DF6DD843}" type="presOf" srcId="{FAFE060C-CEDF-412B-A254-C8B969D35E7C}" destId="{85D4B0B1-7B27-4296-99E0-9BBF791E30E6}" srcOrd="0" destOrd="0" presId="urn:microsoft.com/office/officeart/2005/8/layout/list1"/>
    <dgm:cxn modelId="{1004D311-8C42-4E61-AF88-9EEEE4420193}" type="presOf" srcId="{A5FF9C9B-7EF1-40BE-9A97-389ADD00B87C}" destId="{9495BBF2-3570-4512-93D3-1BA4E106E706}" srcOrd="1" destOrd="0" presId="urn:microsoft.com/office/officeart/2005/8/layout/list1"/>
    <dgm:cxn modelId="{BEBF3D17-8862-462B-AD59-3ACBB6482518}" srcId="{9634150E-63EE-41B9-A2EA-2E0CCE1838E2}" destId="{89808E42-2B92-4EDA-9665-02D96CE44835}" srcOrd="5" destOrd="0" parTransId="{EF8C0DA8-CA10-4E23-8BF2-C4ABE900DD97}" sibTransId="{B8DBD274-9120-43D9-837D-37A06FA174ED}"/>
    <dgm:cxn modelId="{F8287D17-7D33-44A5-B26A-6F2FBCC51770}" srcId="{9634150E-63EE-41B9-A2EA-2E0CCE1838E2}" destId="{73C626B7-2C7B-44C0-AC38-AF8E13E371A0}" srcOrd="0" destOrd="0" parTransId="{6DF7A7EE-2AC5-4D58-8D41-A71AB96B9467}" sibTransId="{F27AD5CF-1F42-4DA3-9E9F-1BA0EBFC19A3}"/>
    <dgm:cxn modelId="{A228611F-3C0E-4BF0-91C6-823992383C0B}" type="presOf" srcId="{FAFE060C-CEDF-412B-A254-C8B969D35E7C}" destId="{E5B01823-FB44-4899-A136-74DF940E3028}" srcOrd="1" destOrd="0" presId="urn:microsoft.com/office/officeart/2005/8/layout/list1"/>
    <dgm:cxn modelId="{1F615F25-AFF7-4CB3-84E4-FDDA2D50036A}" type="presOf" srcId="{6B85708E-76E6-47F7-AE7E-2802913F914B}" destId="{3A76454C-CCC7-41C4-8ED8-64FC8D8FA2B5}" srcOrd="0" destOrd="0" presId="urn:microsoft.com/office/officeart/2005/8/layout/list1"/>
    <dgm:cxn modelId="{35F60E32-14AB-46FB-96D8-3B001056F899}" type="presOf" srcId="{A5FF9C9B-7EF1-40BE-9A97-389ADD00B87C}" destId="{F0116BF9-6F90-4558-8712-34E1BE13A777}" srcOrd="0" destOrd="0" presId="urn:microsoft.com/office/officeart/2005/8/layout/list1"/>
    <dgm:cxn modelId="{AC24EF38-5F3F-46F4-92A7-1BA49A32A319}" srcId="{9634150E-63EE-41B9-A2EA-2E0CCE1838E2}" destId="{A5FF9C9B-7EF1-40BE-9A97-389ADD00B87C}" srcOrd="4" destOrd="0" parTransId="{7C325703-56AC-42FB-A2BD-98AD3FC142DA}" sibTransId="{CCAE6F61-8B40-42CB-9AFC-DF749773B5ED}"/>
    <dgm:cxn modelId="{25C2493B-4188-4BD6-B6CE-A629D4A8FDC7}" srcId="{9634150E-63EE-41B9-A2EA-2E0CCE1838E2}" destId="{6B85708E-76E6-47F7-AE7E-2802913F914B}" srcOrd="3" destOrd="0" parTransId="{A3E0DE66-D38E-4ED3-8147-F6CC48EB0913}" sibTransId="{96DC893F-B103-4090-95AA-5352FB6DC031}"/>
    <dgm:cxn modelId="{486F404C-96D7-4699-865F-9157FC62E5BA}" type="presOf" srcId="{73C626B7-2C7B-44C0-AC38-AF8E13E371A0}" destId="{0906A3E5-4876-4363-BDC9-52348F30A074}" srcOrd="0" destOrd="0" presId="urn:microsoft.com/office/officeart/2005/8/layout/list1"/>
    <dgm:cxn modelId="{13BFFF4D-63E6-4844-880B-06A1EB2929A8}" type="presOf" srcId="{9634150E-63EE-41B9-A2EA-2E0CCE1838E2}" destId="{E7F5619E-FE93-4A6F-8691-5BF2AF8B77E0}" srcOrd="0" destOrd="0" presId="urn:microsoft.com/office/officeart/2005/8/layout/list1"/>
    <dgm:cxn modelId="{CB811C57-EFE1-4CE5-B690-2118E048CBFC}" type="presOf" srcId="{89808E42-2B92-4EDA-9665-02D96CE44835}" destId="{AA9F1269-1CC9-441F-932D-1BC53F93A3FB}" srcOrd="1" destOrd="0" presId="urn:microsoft.com/office/officeart/2005/8/layout/list1"/>
    <dgm:cxn modelId="{D1F04F80-7573-4E11-976A-30B46FF89C1B}" srcId="{9634150E-63EE-41B9-A2EA-2E0CCE1838E2}" destId="{5764A770-80CE-422F-8349-EA010C5B12AA}" srcOrd="2" destOrd="0" parTransId="{CBCF9F14-8BB9-4115-8C21-9231D5F370B7}" sibTransId="{04A376FE-5BAF-4059-9572-F8B6E8AD321F}"/>
    <dgm:cxn modelId="{691C3290-EE29-4A0B-A7DE-9AD94395A6D2}" type="presOf" srcId="{89808E42-2B92-4EDA-9665-02D96CE44835}" destId="{76CE4C70-9A25-4606-88F8-86CCA588A2B2}" srcOrd="0" destOrd="0" presId="urn:microsoft.com/office/officeart/2005/8/layout/list1"/>
    <dgm:cxn modelId="{6AC1BA99-7119-4ADF-A428-1912A40E491C}" srcId="{9634150E-63EE-41B9-A2EA-2E0CCE1838E2}" destId="{FAFE060C-CEDF-412B-A254-C8B969D35E7C}" srcOrd="1" destOrd="0" parTransId="{F4510B85-81A4-4345-9340-D215EF27F87B}" sibTransId="{81217C33-6663-414F-9D05-CCFA5BB72693}"/>
    <dgm:cxn modelId="{E36E08B2-346B-49D5-85C5-0B29F522B5ED}" type="presOf" srcId="{6B85708E-76E6-47F7-AE7E-2802913F914B}" destId="{35F9B071-DC95-4987-A570-D1A429E7D79D}" srcOrd="1" destOrd="0" presId="urn:microsoft.com/office/officeart/2005/8/layout/list1"/>
    <dgm:cxn modelId="{7A9846E4-9D35-4CC7-9F33-870B6E2DB9E3}" type="presOf" srcId="{73C626B7-2C7B-44C0-AC38-AF8E13E371A0}" destId="{D3D28EC7-97B1-4BA9-867D-DD97840B3A7C}" srcOrd="1" destOrd="0" presId="urn:microsoft.com/office/officeart/2005/8/layout/list1"/>
    <dgm:cxn modelId="{379206E6-8EA9-42A2-947B-622A51474266}" type="presOf" srcId="{5764A770-80CE-422F-8349-EA010C5B12AA}" destId="{E74324EB-3CCF-4788-B091-097222D455C6}" srcOrd="1" destOrd="0" presId="urn:microsoft.com/office/officeart/2005/8/layout/list1"/>
    <dgm:cxn modelId="{BD44FCFE-0931-4920-B9C7-F9D1C8BD4A36}" type="presOf" srcId="{5764A770-80CE-422F-8349-EA010C5B12AA}" destId="{F80D0161-8141-4F78-A965-FC7EFE1D070A}" srcOrd="0" destOrd="0" presId="urn:microsoft.com/office/officeart/2005/8/layout/list1"/>
    <dgm:cxn modelId="{461B2FCB-AA88-43F9-81B0-EA9E56036F3F}" type="presParOf" srcId="{E7F5619E-FE93-4A6F-8691-5BF2AF8B77E0}" destId="{2E78B8B4-C5F8-411B-83A7-01458FAA4741}" srcOrd="0" destOrd="0" presId="urn:microsoft.com/office/officeart/2005/8/layout/list1"/>
    <dgm:cxn modelId="{1AE7E745-1251-4767-8A56-4378465D163D}" type="presParOf" srcId="{2E78B8B4-C5F8-411B-83A7-01458FAA4741}" destId="{0906A3E5-4876-4363-BDC9-52348F30A074}" srcOrd="0" destOrd="0" presId="urn:microsoft.com/office/officeart/2005/8/layout/list1"/>
    <dgm:cxn modelId="{C28229F1-210F-4F26-847E-4F8A6FBB71A0}" type="presParOf" srcId="{2E78B8B4-C5F8-411B-83A7-01458FAA4741}" destId="{D3D28EC7-97B1-4BA9-867D-DD97840B3A7C}" srcOrd="1" destOrd="0" presId="urn:microsoft.com/office/officeart/2005/8/layout/list1"/>
    <dgm:cxn modelId="{59B7F54C-C309-400E-A17B-66248C664669}" type="presParOf" srcId="{E7F5619E-FE93-4A6F-8691-5BF2AF8B77E0}" destId="{2CBCE588-AF99-4447-A58C-72F0939C7808}" srcOrd="1" destOrd="0" presId="urn:microsoft.com/office/officeart/2005/8/layout/list1"/>
    <dgm:cxn modelId="{97A6FEF9-30CD-4DF2-AA25-9F97450740E2}" type="presParOf" srcId="{E7F5619E-FE93-4A6F-8691-5BF2AF8B77E0}" destId="{2FBF8F3D-BD70-46B3-BE5D-DC75F86E0F69}" srcOrd="2" destOrd="0" presId="urn:microsoft.com/office/officeart/2005/8/layout/list1"/>
    <dgm:cxn modelId="{D651A4BF-8F20-4D27-926F-BDD5F55340DF}" type="presParOf" srcId="{E7F5619E-FE93-4A6F-8691-5BF2AF8B77E0}" destId="{347CD6FA-A94B-4C10-A646-B1C80C8767F6}" srcOrd="3" destOrd="0" presId="urn:microsoft.com/office/officeart/2005/8/layout/list1"/>
    <dgm:cxn modelId="{CBE59850-7DD9-4B56-99FA-9CC84FE9EBFF}" type="presParOf" srcId="{E7F5619E-FE93-4A6F-8691-5BF2AF8B77E0}" destId="{16BB7232-48AD-4905-894E-162247A56C00}" srcOrd="4" destOrd="0" presId="urn:microsoft.com/office/officeart/2005/8/layout/list1"/>
    <dgm:cxn modelId="{0FA8F9F5-C9A8-4F7F-8B66-6F788E3D089E}" type="presParOf" srcId="{16BB7232-48AD-4905-894E-162247A56C00}" destId="{85D4B0B1-7B27-4296-99E0-9BBF791E30E6}" srcOrd="0" destOrd="0" presId="urn:microsoft.com/office/officeart/2005/8/layout/list1"/>
    <dgm:cxn modelId="{3A44D2F3-F8CB-4000-9A62-14D5C6E1003A}" type="presParOf" srcId="{16BB7232-48AD-4905-894E-162247A56C00}" destId="{E5B01823-FB44-4899-A136-74DF940E3028}" srcOrd="1" destOrd="0" presId="urn:microsoft.com/office/officeart/2005/8/layout/list1"/>
    <dgm:cxn modelId="{B85CF2B7-9F19-4B40-A29D-4FFA1FC629D4}" type="presParOf" srcId="{E7F5619E-FE93-4A6F-8691-5BF2AF8B77E0}" destId="{431EDFEB-A688-4587-A113-5B152F72112F}" srcOrd="5" destOrd="0" presId="urn:microsoft.com/office/officeart/2005/8/layout/list1"/>
    <dgm:cxn modelId="{BAA3A4B0-716E-4381-9928-04C6C84CBFA4}" type="presParOf" srcId="{E7F5619E-FE93-4A6F-8691-5BF2AF8B77E0}" destId="{2DA0E50D-5844-4B25-A983-61C2E070F8B5}" srcOrd="6" destOrd="0" presId="urn:microsoft.com/office/officeart/2005/8/layout/list1"/>
    <dgm:cxn modelId="{DCEDCEFA-2423-4C37-82BA-7BE6494EE777}" type="presParOf" srcId="{E7F5619E-FE93-4A6F-8691-5BF2AF8B77E0}" destId="{8643AE18-A2AE-4FF3-B857-24701C905D6D}" srcOrd="7" destOrd="0" presId="urn:microsoft.com/office/officeart/2005/8/layout/list1"/>
    <dgm:cxn modelId="{56A81D89-94C6-4A5A-A52D-72B5186D2519}" type="presParOf" srcId="{E7F5619E-FE93-4A6F-8691-5BF2AF8B77E0}" destId="{EBAC75E0-BC61-4C75-AA0A-A8685A9081E6}" srcOrd="8" destOrd="0" presId="urn:microsoft.com/office/officeart/2005/8/layout/list1"/>
    <dgm:cxn modelId="{AD7173FD-D13A-48CD-ACC5-9AED3859E95C}" type="presParOf" srcId="{EBAC75E0-BC61-4C75-AA0A-A8685A9081E6}" destId="{F80D0161-8141-4F78-A965-FC7EFE1D070A}" srcOrd="0" destOrd="0" presId="urn:microsoft.com/office/officeart/2005/8/layout/list1"/>
    <dgm:cxn modelId="{0377A960-A871-445A-A602-3089776AB3A5}" type="presParOf" srcId="{EBAC75E0-BC61-4C75-AA0A-A8685A9081E6}" destId="{E74324EB-3CCF-4788-B091-097222D455C6}" srcOrd="1" destOrd="0" presId="urn:microsoft.com/office/officeart/2005/8/layout/list1"/>
    <dgm:cxn modelId="{3AFAE1AC-EFB8-4F03-B2B7-108944B3CEF2}" type="presParOf" srcId="{E7F5619E-FE93-4A6F-8691-5BF2AF8B77E0}" destId="{0B9FCF7A-07E3-4BF8-A921-9001F12ED0A6}" srcOrd="9" destOrd="0" presId="urn:microsoft.com/office/officeart/2005/8/layout/list1"/>
    <dgm:cxn modelId="{DC485F13-A1AC-4765-8527-5F287CD270D3}" type="presParOf" srcId="{E7F5619E-FE93-4A6F-8691-5BF2AF8B77E0}" destId="{4F96BA99-2C3A-41E0-A17A-8BD4CBA088E2}" srcOrd="10" destOrd="0" presId="urn:microsoft.com/office/officeart/2005/8/layout/list1"/>
    <dgm:cxn modelId="{1C49D60F-240B-4161-B346-2287AF62F06D}" type="presParOf" srcId="{E7F5619E-FE93-4A6F-8691-5BF2AF8B77E0}" destId="{092D2540-CAC9-45C5-B663-FBE199F8647F}" srcOrd="11" destOrd="0" presId="urn:microsoft.com/office/officeart/2005/8/layout/list1"/>
    <dgm:cxn modelId="{6ABAB2F2-4348-4DC2-AC7F-A8C3633A2366}" type="presParOf" srcId="{E7F5619E-FE93-4A6F-8691-5BF2AF8B77E0}" destId="{B48339C7-DE78-4E0E-ABC0-02B123D9CDA5}" srcOrd="12" destOrd="0" presId="urn:microsoft.com/office/officeart/2005/8/layout/list1"/>
    <dgm:cxn modelId="{03445636-6A41-41D9-B938-C116475D68C1}" type="presParOf" srcId="{B48339C7-DE78-4E0E-ABC0-02B123D9CDA5}" destId="{3A76454C-CCC7-41C4-8ED8-64FC8D8FA2B5}" srcOrd="0" destOrd="0" presId="urn:microsoft.com/office/officeart/2005/8/layout/list1"/>
    <dgm:cxn modelId="{B8CBE537-2484-463E-8B7D-B24F94151BDE}" type="presParOf" srcId="{B48339C7-DE78-4E0E-ABC0-02B123D9CDA5}" destId="{35F9B071-DC95-4987-A570-D1A429E7D79D}" srcOrd="1" destOrd="0" presId="urn:microsoft.com/office/officeart/2005/8/layout/list1"/>
    <dgm:cxn modelId="{A8FB6199-393A-4620-85F4-4C50255EE7AC}" type="presParOf" srcId="{E7F5619E-FE93-4A6F-8691-5BF2AF8B77E0}" destId="{8F4585ED-5742-4CF3-91F2-D8AAFEE08438}" srcOrd="13" destOrd="0" presId="urn:microsoft.com/office/officeart/2005/8/layout/list1"/>
    <dgm:cxn modelId="{995A4443-3BC8-463F-8815-2D32CA2933BA}" type="presParOf" srcId="{E7F5619E-FE93-4A6F-8691-5BF2AF8B77E0}" destId="{458FFBC4-5A4C-489D-A872-0F238E6C6C17}" srcOrd="14" destOrd="0" presId="urn:microsoft.com/office/officeart/2005/8/layout/list1"/>
    <dgm:cxn modelId="{B31F9C6D-A5D2-49F6-91E2-35A63396A3F9}" type="presParOf" srcId="{E7F5619E-FE93-4A6F-8691-5BF2AF8B77E0}" destId="{DE4D54E5-9705-46EB-A6E4-0BF1C6B074A8}" srcOrd="15" destOrd="0" presId="urn:microsoft.com/office/officeart/2005/8/layout/list1"/>
    <dgm:cxn modelId="{4C2543F5-145F-40BE-8015-DE0C38FD4006}" type="presParOf" srcId="{E7F5619E-FE93-4A6F-8691-5BF2AF8B77E0}" destId="{7E47A6A3-D80E-43AA-B767-DAF782A73F3D}" srcOrd="16" destOrd="0" presId="urn:microsoft.com/office/officeart/2005/8/layout/list1"/>
    <dgm:cxn modelId="{B37CFFFF-AFB6-4999-9406-B74B8859F375}" type="presParOf" srcId="{7E47A6A3-D80E-43AA-B767-DAF782A73F3D}" destId="{F0116BF9-6F90-4558-8712-34E1BE13A777}" srcOrd="0" destOrd="0" presId="urn:microsoft.com/office/officeart/2005/8/layout/list1"/>
    <dgm:cxn modelId="{CCF81A48-77F2-472C-AEEC-669687E1CB9E}" type="presParOf" srcId="{7E47A6A3-D80E-43AA-B767-DAF782A73F3D}" destId="{9495BBF2-3570-4512-93D3-1BA4E106E706}" srcOrd="1" destOrd="0" presId="urn:microsoft.com/office/officeart/2005/8/layout/list1"/>
    <dgm:cxn modelId="{EF335261-24C3-415A-9499-A414EF5BC8A1}" type="presParOf" srcId="{E7F5619E-FE93-4A6F-8691-5BF2AF8B77E0}" destId="{9829A304-C76C-4FF6-B0F2-6E6CAF71E2B9}" srcOrd="17" destOrd="0" presId="urn:microsoft.com/office/officeart/2005/8/layout/list1"/>
    <dgm:cxn modelId="{1B969B59-C9E0-4728-8648-8AF713B5E1ED}" type="presParOf" srcId="{E7F5619E-FE93-4A6F-8691-5BF2AF8B77E0}" destId="{EC78058F-9664-42E3-BF1A-691B2EEE7168}" srcOrd="18" destOrd="0" presId="urn:microsoft.com/office/officeart/2005/8/layout/list1"/>
    <dgm:cxn modelId="{D04171C0-2CA7-4F71-99EE-7F12D9F3E345}" type="presParOf" srcId="{E7F5619E-FE93-4A6F-8691-5BF2AF8B77E0}" destId="{285CA920-1386-4647-A2ED-247E50CF1B42}" srcOrd="19" destOrd="0" presId="urn:microsoft.com/office/officeart/2005/8/layout/list1"/>
    <dgm:cxn modelId="{B40ECEE2-40B8-47C2-86BA-1123CF4590FD}" type="presParOf" srcId="{E7F5619E-FE93-4A6F-8691-5BF2AF8B77E0}" destId="{EDBD71EC-24AB-4145-B18F-637A12FD4FBC}" srcOrd="20" destOrd="0" presId="urn:microsoft.com/office/officeart/2005/8/layout/list1"/>
    <dgm:cxn modelId="{D5A96A6F-FF15-4C2E-AE23-4D834DAA4EF6}" type="presParOf" srcId="{EDBD71EC-24AB-4145-B18F-637A12FD4FBC}" destId="{76CE4C70-9A25-4606-88F8-86CCA588A2B2}" srcOrd="0" destOrd="0" presId="urn:microsoft.com/office/officeart/2005/8/layout/list1"/>
    <dgm:cxn modelId="{FA90727A-F89D-4CA3-87D2-E738B93A912E}" type="presParOf" srcId="{EDBD71EC-24AB-4145-B18F-637A12FD4FBC}" destId="{AA9F1269-1CC9-441F-932D-1BC53F93A3FB}" srcOrd="1" destOrd="0" presId="urn:microsoft.com/office/officeart/2005/8/layout/list1"/>
    <dgm:cxn modelId="{9AE6D98A-304C-4395-B148-383D14D83995}" type="presParOf" srcId="{E7F5619E-FE93-4A6F-8691-5BF2AF8B77E0}" destId="{BA88C6CD-B1F4-4BA6-BED1-0707386337EC}" srcOrd="21" destOrd="0" presId="urn:microsoft.com/office/officeart/2005/8/layout/list1"/>
    <dgm:cxn modelId="{4FC55F52-F7B0-4013-8D80-82E5D820587B}" type="presParOf" srcId="{E7F5619E-FE93-4A6F-8691-5BF2AF8B77E0}" destId="{E4A59A06-EBFB-45A7-917E-2EED409E0B2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96CE84-A360-474E-97FC-8EB4D89273C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E38F8DC3-9A29-4DC8-8524-BFDFBB94EF71}">
      <dgm:prSet custT="1"/>
      <dgm:spPr/>
      <dgm:t>
        <a:bodyPr/>
        <a:lstStyle/>
        <a:p>
          <a:r>
            <a:rPr lang="es-EC" sz="2400" b="0" i="0" dirty="0">
              <a:latin typeface="Calibri" panose="020F0502020204030204" pitchFamily="34" charset="0"/>
              <a:cs typeface="Calibri" panose="020F0502020204030204" pitchFamily="34" charset="0"/>
            </a:rPr>
            <a:t>Para que otro investigador les dé el mismo significado a los términos de una Hipótesis.</a:t>
          </a:r>
          <a:endParaRPr lang="es-EC" sz="2400" dirty="0">
            <a:latin typeface="Calibri" panose="020F0502020204030204" pitchFamily="34" charset="0"/>
            <a:cs typeface="Calibri" panose="020F0502020204030204" pitchFamily="34" charset="0"/>
          </a:endParaRPr>
        </a:p>
      </dgm:t>
    </dgm:pt>
    <dgm:pt modelId="{086136E6-3010-4987-BEAC-C9C11A571573}" type="parTrans" cxnId="{DD34A1CD-3F7B-4059-910C-F7367C4FA5C7}">
      <dgm:prSet/>
      <dgm:spPr/>
      <dgm:t>
        <a:bodyPr/>
        <a:lstStyle/>
        <a:p>
          <a:endParaRPr lang="es-EC"/>
        </a:p>
      </dgm:t>
    </dgm:pt>
    <dgm:pt modelId="{96FEE550-6C30-436C-9A19-46981839ED7E}" type="sibTrans" cxnId="{DD34A1CD-3F7B-4059-910C-F7367C4FA5C7}">
      <dgm:prSet/>
      <dgm:spPr/>
      <dgm:t>
        <a:bodyPr/>
        <a:lstStyle/>
        <a:p>
          <a:endParaRPr lang="es-EC"/>
        </a:p>
      </dgm:t>
    </dgm:pt>
    <dgm:pt modelId="{79508484-47B3-4A1B-B525-44B5639DCA6E}">
      <dgm:prSet custT="1"/>
      <dgm:spPr/>
      <dgm:t>
        <a:bodyPr/>
        <a:lstStyle/>
        <a:p>
          <a:r>
            <a:rPr lang="es-EC" sz="2400" b="0" i="0" dirty="0">
              <a:latin typeface="Calibri" panose="020F0502020204030204" pitchFamily="34" charset="0"/>
              <a:cs typeface="Calibri" panose="020F0502020204030204" pitchFamily="34" charset="0"/>
            </a:rPr>
            <a:t>Para comparar nuestra investigación con otras similares</a:t>
          </a:r>
          <a:endParaRPr lang="es-EC" sz="2400" dirty="0">
            <a:latin typeface="Calibri" panose="020F0502020204030204" pitchFamily="34" charset="0"/>
            <a:cs typeface="Calibri" panose="020F0502020204030204" pitchFamily="34" charset="0"/>
          </a:endParaRPr>
        </a:p>
      </dgm:t>
    </dgm:pt>
    <dgm:pt modelId="{C7FA1ECD-6841-474C-9ADF-E8F8F671F57C}" type="parTrans" cxnId="{E1C1EAC0-8B0B-4DD1-883E-A04B3032A948}">
      <dgm:prSet/>
      <dgm:spPr/>
      <dgm:t>
        <a:bodyPr/>
        <a:lstStyle/>
        <a:p>
          <a:endParaRPr lang="es-EC"/>
        </a:p>
      </dgm:t>
    </dgm:pt>
    <dgm:pt modelId="{470E915E-94D3-42A5-A6D5-3EE96EC2C61F}" type="sibTrans" cxnId="{E1C1EAC0-8B0B-4DD1-883E-A04B3032A948}">
      <dgm:prSet/>
      <dgm:spPr/>
      <dgm:t>
        <a:bodyPr/>
        <a:lstStyle/>
        <a:p>
          <a:endParaRPr lang="es-EC"/>
        </a:p>
      </dgm:t>
    </dgm:pt>
    <dgm:pt modelId="{20EC0293-E571-447E-9417-22E033B8ADB7}">
      <dgm:prSet custT="1"/>
      <dgm:spPr/>
      <dgm:t>
        <a:bodyPr/>
        <a:lstStyle/>
        <a:p>
          <a:r>
            <a:rPr lang="es-EC" sz="2400" b="0" i="0" dirty="0">
              <a:latin typeface="Calibri" panose="020F0502020204030204" pitchFamily="34" charset="0"/>
              <a:cs typeface="Calibri" panose="020F0502020204030204" pitchFamily="34" charset="0"/>
            </a:rPr>
            <a:t>Para evaluar adecuadamente los resultados de nuestra investigación</a:t>
          </a:r>
          <a:endParaRPr lang="es-EC" sz="2400" dirty="0">
            <a:latin typeface="Calibri" panose="020F0502020204030204" pitchFamily="34" charset="0"/>
            <a:cs typeface="Calibri" panose="020F0502020204030204" pitchFamily="34" charset="0"/>
          </a:endParaRPr>
        </a:p>
      </dgm:t>
    </dgm:pt>
    <dgm:pt modelId="{55B579FB-9D52-4940-AB21-1616D8A2E35D}" type="parTrans" cxnId="{64420C80-3E8E-4431-ADB7-836D7A7FD502}">
      <dgm:prSet/>
      <dgm:spPr/>
      <dgm:t>
        <a:bodyPr/>
        <a:lstStyle/>
        <a:p>
          <a:endParaRPr lang="es-EC"/>
        </a:p>
      </dgm:t>
    </dgm:pt>
    <dgm:pt modelId="{1E94109A-5AEE-4332-B0F0-DE97CC112714}" type="sibTrans" cxnId="{64420C80-3E8E-4431-ADB7-836D7A7FD502}">
      <dgm:prSet/>
      <dgm:spPr/>
      <dgm:t>
        <a:bodyPr/>
        <a:lstStyle/>
        <a:p>
          <a:endParaRPr lang="es-EC"/>
        </a:p>
      </dgm:t>
    </dgm:pt>
    <dgm:pt modelId="{56656A42-7A21-441B-98FE-677A6ACB896C}" type="pres">
      <dgm:prSet presAssocID="{D696CE84-A360-474E-97FC-8EB4D89273C9}" presName="linear" presStyleCnt="0">
        <dgm:presLayoutVars>
          <dgm:dir/>
          <dgm:animLvl val="lvl"/>
          <dgm:resizeHandles val="exact"/>
        </dgm:presLayoutVars>
      </dgm:prSet>
      <dgm:spPr/>
    </dgm:pt>
    <dgm:pt modelId="{4B9CA078-347E-4949-BA1C-DE567632BCD5}" type="pres">
      <dgm:prSet presAssocID="{E38F8DC3-9A29-4DC8-8524-BFDFBB94EF71}" presName="parentLin" presStyleCnt="0"/>
      <dgm:spPr/>
    </dgm:pt>
    <dgm:pt modelId="{7A4ED8A5-6402-4EB1-8465-0A7075A84968}" type="pres">
      <dgm:prSet presAssocID="{E38F8DC3-9A29-4DC8-8524-BFDFBB94EF71}" presName="parentLeftMargin" presStyleLbl="node1" presStyleIdx="0" presStyleCnt="3"/>
      <dgm:spPr/>
    </dgm:pt>
    <dgm:pt modelId="{0C5EAFBD-C17A-4916-8C02-0DF87C334822}" type="pres">
      <dgm:prSet presAssocID="{E38F8DC3-9A29-4DC8-8524-BFDFBB94EF71}" presName="parentText" presStyleLbl="node1" presStyleIdx="0" presStyleCnt="3">
        <dgm:presLayoutVars>
          <dgm:chMax val="0"/>
          <dgm:bulletEnabled val="1"/>
        </dgm:presLayoutVars>
      </dgm:prSet>
      <dgm:spPr/>
    </dgm:pt>
    <dgm:pt modelId="{6A7641B6-AEE4-488D-885C-92E68228C1A3}" type="pres">
      <dgm:prSet presAssocID="{E38F8DC3-9A29-4DC8-8524-BFDFBB94EF71}" presName="negativeSpace" presStyleCnt="0"/>
      <dgm:spPr/>
    </dgm:pt>
    <dgm:pt modelId="{24F56398-CF8E-4E2A-BF2C-1C0BCB185809}" type="pres">
      <dgm:prSet presAssocID="{E38F8DC3-9A29-4DC8-8524-BFDFBB94EF71}" presName="childText" presStyleLbl="conFgAcc1" presStyleIdx="0" presStyleCnt="3">
        <dgm:presLayoutVars>
          <dgm:bulletEnabled val="1"/>
        </dgm:presLayoutVars>
      </dgm:prSet>
      <dgm:spPr/>
    </dgm:pt>
    <dgm:pt modelId="{EF41D2F7-D548-484C-BADB-9C15CA08B420}" type="pres">
      <dgm:prSet presAssocID="{96FEE550-6C30-436C-9A19-46981839ED7E}" presName="spaceBetweenRectangles" presStyleCnt="0"/>
      <dgm:spPr/>
    </dgm:pt>
    <dgm:pt modelId="{2A07AAF1-9F8A-4965-9320-8E4300D4291E}" type="pres">
      <dgm:prSet presAssocID="{79508484-47B3-4A1B-B525-44B5639DCA6E}" presName="parentLin" presStyleCnt="0"/>
      <dgm:spPr/>
    </dgm:pt>
    <dgm:pt modelId="{AE34A59C-B786-4939-BC2F-388341803DCE}" type="pres">
      <dgm:prSet presAssocID="{79508484-47B3-4A1B-B525-44B5639DCA6E}" presName="parentLeftMargin" presStyleLbl="node1" presStyleIdx="0" presStyleCnt="3"/>
      <dgm:spPr/>
    </dgm:pt>
    <dgm:pt modelId="{A9AED1FF-A470-4D17-AB2E-1D29273358E6}" type="pres">
      <dgm:prSet presAssocID="{79508484-47B3-4A1B-B525-44B5639DCA6E}" presName="parentText" presStyleLbl="node1" presStyleIdx="1" presStyleCnt="3">
        <dgm:presLayoutVars>
          <dgm:chMax val="0"/>
          <dgm:bulletEnabled val="1"/>
        </dgm:presLayoutVars>
      </dgm:prSet>
      <dgm:spPr/>
    </dgm:pt>
    <dgm:pt modelId="{472AB326-EC87-40ED-9BA0-595E45F79A17}" type="pres">
      <dgm:prSet presAssocID="{79508484-47B3-4A1B-B525-44B5639DCA6E}" presName="negativeSpace" presStyleCnt="0"/>
      <dgm:spPr/>
    </dgm:pt>
    <dgm:pt modelId="{A4B0C9A5-23FF-4752-9D5B-9DE08121A89A}" type="pres">
      <dgm:prSet presAssocID="{79508484-47B3-4A1B-B525-44B5639DCA6E}" presName="childText" presStyleLbl="conFgAcc1" presStyleIdx="1" presStyleCnt="3">
        <dgm:presLayoutVars>
          <dgm:bulletEnabled val="1"/>
        </dgm:presLayoutVars>
      </dgm:prSet>
      <dgm:spPr/>
    </dgm:pt>
    <dgm:pt modelId="{75601C7F-B177-4303-BB0C-61D5735CABB3}" type="pres">
      <dgm:prSet presAssocID="{470E915E-94D3-42A5-A6D5-3EE96EC2C61F}" presName="spaceBetweenRectangles" presStyleCnt="0"/>
      <dgm:spPr/>
    </dgm:pt>
    <dgm:pt modelId="{D8B6A49F-08FA-45A1-A823-A70E9FF9DC16}" type="pres">
      <dgm:prSet presAssocID="{20EC0293-E571-447E-9417-22E033B8ADB7}" presName="parentLin" presStyleCnt="0"/>
      <dgm:spPr/>
    </dgm:pt>
    <dgm:pt modelId="{7E1F7B01-1177-4E93-8E3B-CCABDEC0E5A1}" type="pres">
      <dgm:prSet presAssocID="{20EC0293-E571-447E-9417-22E033B8ADB7}" presName="parentLeftMargin" presStyleLbl="node1" presStyleIdx="1" presStyleCnt="3"/>
      <dgm:spPr/>
    </dgm:pt>
    <dgm:pt modelId="{8B732EEE-2EA7-4B18-8E66-28BD58CC7664}" type="pres">
      <dgm:prSet presAssocID="{20EC0293-E571-447E-9417-22E033B8ADB7}" presName="parentText" presStyleLbl="node1" presStyleIdx="2" presStyleCnt="3">
        <dgm:presLayoutVars>
          <dgm:chMax val="0"/>
          <dgm:bulletEnabled val="1"/>
        </dgm:presLayoutVars>
      </dgm:prSet>
      <dgm:spPr/>
    </dgm:pt>
    <dgm:pt modelId="{E78ABB67-B736-48BC-8B87-C57E4793397D}" type="pres">
      <dgm:prSet presAssocID="{20EC0293-E571-447E-9417-22E033B8ADB7}" presName="negativeSpace" presStyleCnt="0"/>
      <dgm:spPr/>
    </dgm:pt>
    <dgm:pt modelId="{C4AB8A4F-FE39-47F2-A2AB-7AC13B44A4FD}" type="pres">
      <dgm:prSet presAssocID="{20EC0293-E571-447E-9417-22E033B8ADB7}" presName="childText" presStyleLbl="conFgAcc1" presStyleIdx="2" presStyleCnt="3">
        <dgm:presLayoutVars>
          <dgm:bulletEnabled val="1"/>
        </dgm:presLayoutVars>
      </dgm:prSet>
      <dgm:spPr/>
    </dgm:pt>
  </dgm:ptLst>
  <dgm:cxnLst>
    <dgm:cxn modelId="{E5A92B10-5C2A-4D2D-BD27-1862499A1D36}" type="presOf" srcId="{20EC0293-E571-447E-9417-22E033B8ADB7}" destId="{8B732EEE-2EA7-4B18-8E66-28BD58CC7664}" srcOrd="1" destOrd="0" presId="urn:microsoft.com/office/officeart/2005/8/layout/list1"/>
    <dgm:cxn modelId="{E01EAE10-8CBD-4BFB-9696-914FD39C1F2C}" type="presOf" srcId="{E38F8DC3-9A29-4DC8-8524-BFDFBB94EF71}" destId="{0C5EAFBD-C17A-4916-8C02-0DF87C334822}" srcOrd="1" destOrd="0" presId="urn:microsoft.com/office/officeart/2005/8/layout/list1"/>
    <dgm:cxn modelId="{50BB197C-D83A-4502-BDE1-7A2288A4B74A}" type="presOf" srcId="{79508484-47B3-4A1B-B525-44B5639DCA6E}" destId="{A9AED1FF-A470-4D17-AB2E-1D29273358E6}" srcOrd="1" destOrd="0" presId="urn:microsoft.com/office/officeart/2005/8/layout/list1"/>
    <dgm:cxn modelId="{64420C80-3E8E-4431-ADB7-836D7A7FD502}" srcId="{D696CE84-A360-474E-97FC-8EB4D89273C9}" destId="{20EC0293-E571-447E-9417-22E033B8ADB7}" srcOrd="2" destOrd="0" parTransId="{55B579FB-9D52-4940-AB21-1616D8A2E35D}" sibTransId="{1E94109A-5AEE-4332-B0F0-DE97CC112714}"/>
    <dgm:cxn modelId="{ECFF1FA9-380C-4CD4-A987-500A7E98A1E7}" type="presOf" srcId="{E38F8DC3-9A29-4DC8-8524-BFDFBB94EF71}" destId="{7A4ED8A5-6402-4EB1-8465-0A7075A84968}" srcOrd="0" destOrd="0" presId="urn:microsoft.com/office/officeart/2005/8/layout/list1"/>
    <dgm:cxn modelId="{390827BB-043D-4365-8772-715F8877DA13}" type="presOf" srcId="{D696CE84-A360-474E-97FC-8EB4D89273C9}" destId="{56656A42-7A21-441B-98FE-677A6ACB896C}" srcOrd="0" destOrd="0" presId="urn:microsoft.com/office/officeart/2005/8/layout/list1"/>
    <dgm:cxn modelId="{E1C1EAC0-8B0B-4DD1-883E-A04B3032A948}" srcId="{D696CE84-A360-474E-97FC-8EB4D89273C9}" destId="{79508484-47B3-4A1B-B525-44B5639DCA6E}" srcOrd="1" destOrd="0" parTransId="{C7FA1ECD-6841-474C-9ADF-E8F8F671F57C}" sibTransId="{470E915E-94D3-42A5-A6D5-3EE96EC2C61F}"/>
    <dgm:cxn modelId="{343F9AC9-78FA-49BD-8988-820D5EED7047}" type="presOf" srcId="{20EC0293-E571-447E-9417-22E033B8ADB7}" destId="{7E1F7B01-1177-4E93-8E3B-CCABDEC0E5A1}" srcOrd="0" destOrd="0" presId="urn:microsoft.com/office/officeart/2005/8/layout/list1"/>
    <dgm:cxn modelId="{DD34A1CD-3F7B-4059-910C-F7367C4FA5C7}" srcId="{D696CE84-A360-474E-97FC-8EB4D89273C9}" destId="{E38F8DC3-9A29-4DC8-8524-BFDFBB94EF71}" srcOrd="0" destOrd="0" parTransId="{086136E6-3010-4987-BEAC-C9C11A571573}" sibTransId="{96FEE550-6C30-436C-9A19-46981839ED7E}"/>
    <dgm:cxn modelId="{8F2E3FFE-EC30-45C0-AE28-496ACBECB849}" type="presOf" srcId="{79508484-47B3-4A1B-B525-44B5639DCA6E}" destId="{AE34A59C-B786-4939-BC2F-388341803DCE}" srcOrd="0" destOrd="0" presId="urn:microsoft.com/office/officeart/2005/8/layout/list1"/>
    <dgm:cxn modelId="{8B11E053-7751-4B3F-96E2-68586F8940A3}" type="presParOf" srcId="{56656A42-7A21-441B-98FE-677A6ACB896C}" destId="{4B9CA078-347E-4949-BA1C-DE567632BCD5}" srcOrd="0" destOrd="0" presId="urn:microsoft.com/office/officeart/2005/8/layout/list1"/>
    <dgm:cxn modelId="{18F79E72-6176-49FA-8D40-5EEA65A4C207}" type="presParOf" srcId="{4B9CA078-347E-4949-BA1C-DE567632BCD5}" destId="{7A4ED8A5-6402-4EB1-8465-0A7075A84968}" srcOrd="0" destOrd="0" presId="urn:microsoft.com/office/officeart/2005/8/layout/list1"/>
    <dgm:cxn modelId="{FD3CC367-4866-4745-BC85-AE2B83EE0F24}" type="presParOf" srcId="{4B9CA078-347E-4949-BA1C-DE567632BCD5}" destId="{0C5EAFBD-C17A-4916-8C02-0DF87C334822}" srcOrd="1" destOrd="0" presId="urn:microsoft.com/office/officeart/2005/8/layout/list1"/>
    <dgm:cxn modelId="{170A1648-D670-4D66-9415-70656C2F92E0}" type="presParOf" srcId="{56656A42-7A21-441B-98FE-677A6ACB896C}" destId="{6A7641B6-AEE4-488D-885C-92E68228C1A3}" srcOrd="1" destOrd="0" presId="urn:microsoft.com/office/officeart/2005/8/layout/list1"/>
    <dgm:cxn modelId="{AFBC85B6-D483-40BA-924B-359A14AEEFE3}" type="presParOf" srcId="{56656A42-7A21-441B-98FE-677A6ACB896C}" destId="{24F56398-CF8E-4E2A-BF2C-1C0BCB185809}" srcOrd="2" destOrd="0" presId="urn:microsoft.com/office/officeart/2005/8/layout/list1"/>
    <dgm:cxn modelId="{08CBB7F0-F424-4146-A978-546EF51E438C}" type="presParOf" srcId="{56656A42-7A21-441B-98FE-677A6ACB896C}" destId="{EF41D2F7-D548-484C-BADB-9C15CA08B420}" srcOrd="3" destOrd="0" presId="urn:microsoft.com/office/officeart/2005/8/layout/list1"/>
    <dgm:cxn modelId="{8224E199-E460-4A15-8DB9-F8BA3D9B4270}" type="presParOf" srcId="{56656A42-7A21-441B-98FE-677A6ACB896C}" destId="{2A07AAF1-9F8A-4965-9320-8E4300D4291E}" srcOrd="4" destOrd="0" presId="urn:microsoft.com/office/officeart/2005/8/layout/list1"/>
    <dgm:cxn modelId="{EF9B7418-5B54-4DE7-BEAE-670FA636752C}" type="presParOf" srcId="{2A07AAF1-9F8A-4965-9320-8E4300D4291E}" destId="{AE34A59C-B786-4939-BC2F-388341803DCE}" srcOrd="0" destOrd="0" presId="urn:microsoft.com/office/officeart/2005/8/layout/list1"/>
    <dgm:cxn modelId="{C8D1BBF1-E06E-44CB-A382-DC475BC36FEE}" type="presParOf" srcId="{2A07AAF1-9F8A-4965-9320-8E4300D4291E}" destId="{A9AED1FF-A470-4D17-AB2E-1D29273358E6}" srcOrd="1" destOrd="0" presId="urn:microsoft.com/office/officeart/2005/8/layout/list1"/>
    <dgm:cxn modelId="{DC3AE574-D1DA-43A6-95C9-5555ED826D68}" type="presParOf" srcId="{56656A42-7A21-441B-98FE-677A6ACB896C}" destId="{472AB326-EC87-40ED-9BA0-595E45F79A17}" srcOrd="5" destOrd="0" presId="urn:microsoft.com/office/officeart/2005/8/layout/list1"/>
    <dgm:cxn modelId="{EF6D6432-7BCD-4A9B-8571-F17714D33B36}" type="presParOf" srcId="{56656A42-7A21-441B-98FE-677A6ACB896C}" destId="{A4B0C9A5-23FF-4752-9D5B-9DE08121A89A}" srcOrd="6" destOrd="0" presId="urn:microsoft.com/office/officeart/2005/8/layout/list1"/>
    <dgm:cxn modelId="{DC1B20E9-2D44-4DAC-AD66-A183846FFA34}" type="presParOf" srcId="{56656A42-7A21-441B-98FE-677A6ACB896C}" destId="{75601C7F-B177-4303-BB0C-61D5735CABB3}" srcOrd="7" destOrd="0" presId="urn:microsoft.com/office/officeart/2005/8/layout/list1"/>
    <dgm:cxn modelId="{BD73395D-8695-4A5E-92E5-0E0BD9AC8755}" type="presParOf" srcId="{56656A42-7A21-441B-98FE-677A6ACB896C}" destId="{D8B6A49F-08FA-45A1-A823-A70E9FF9DC16}" srcOrd="8" destOrd="0" presId="urn:microsoft.com/office/officeart/2005/8/layout/list1"/>
    <dgm:cxn modelId="{38871807-A9D0-4B38-B84A-386817B1A7E3}" type="presParOf" srcId="{D8B6A49F-08FA-45A1-A823-A70E9FF9DC16}" destId="{7E1F7B01-1177-4E93-8E3B-CCABDEC0E5A1}" srcOrd="0" destOrd="0" presId="urn:microsoft.com/office/officeart/2005/8/layout/list1"/>
    <dgm:cxn modelId="{AB5EB8E7-36B4-456D-AC45-617EB66C5A63}" type="presParOf" srcId="{D8B6A49F-08FA-45A1-A823-A70E9FF9DC16}" destId="{8B732EEE-2EA7-4B18-8E66-28BD58CC7664}" srcOrd="1" destOrd="0" presId="urn:microsoft.com/office/officeart/2005/8/layout/list1"/>
    <dgm:cxn modelId="{501B0498-1A0F-49D8-BEB5-91F7E8855B8C}" type="presParOf" srcId="{56656A42-7A21-441B-98FE-677A6ACB896C}" destId="{E78ABB67-B736-48BC-8B87-C57E4793397D}" srcOrd="9" destOrd="0" presId="urn:microsoft.com/office/officeart/2005/8/layout/list1"/>
    <dgm:cxn modelId="{85E6C4AD-D8B3-4F77-9F3E-B5EEBBA296B5}" type="presParOf" srcId="{56656A42-7A21-441B-98FE-677A6ACB896C}" destId="{C4AB8A4F-FE39-47F2-A2AB-7AC13B44A4F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9B0BCA-8B5D-4FDE-91A0-63363DFC6383}"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ES"/>
        </a:p>
      </dgm:t>
    </dgm:pt>
    <dgm:pt modelId="{5D7FE6B0-4CC0-4576-9967-5A0ABBF9D1CA}">
      <dgm:prSet custT="1"/>
      <dgm:spPr/>
      <dgm:t>
        <a:bodyPr/>
        <a:lstStyle/>
        <a:p>
          <a:pPr rtl="0"/>
          <a:r>
            <a:rPr lang="es-ES" sz="2800" b="1">
              <a:effectLst/>
              <a:latin typeface="Calibri" panose="020F0502020204030204" pitchFamily="34" charset="0"/>
              <a:cs typeface="Calibri" panose="020F0502020204030204" pitchFamily="34" charset="0"/>
            </a:rPr>
            <a:t>Adecuación al contexto</a:t>
          </a:r>
          <a:endParaRPr lang="es-ES" sz="2800" b="1" dirty="0">
            <a:effectLst/>
            <a:latin typeface="Calibri" panose="020F0502020204030204" pitchFamily="34" charset="0"/>
            <a:cs typeface="Calibri" panose="020F0502020204030204" pitchFamily="34" charset="0"/>
          </a:endParaRPr>
        </a:p>
      </dgm:t>
    </dgm:pt>
    <dgm:pt modelId="{6C4D9B73-D965-4FBD-976D-7EE5E49C3D33}" type="parTrans" cxnId="{CB8939D4-A671-477F-A97E-74D00397CCB3}">
      <dgm:prSet/>
      <dgm:spPr/>
      <dgm:t>
        <a:bodyPr/>
        <a:lstStyle/>
        <a:p>
          <a:endParaRPr lang="es-ES">
            <a:latin typeface="Calibri" panose="020F0502020204030204" pitchFamily="34" charset="0"/>
            <a:cs typeface="Calibri" panose="020F0502020204030204" pitchFamily="34" charset="0"/>
          </a:endParaRPr>
        </a:p>
      </dgm:t>
    </dgm:pt>
    <dgm:pt modelId="{2066A6F7-7033-482C-B438-CA2A72CEEC95}" type="sibTrans" cxnId="{CB8939D4-A671-477F-A97E-74D00397CCB3}">
      <dgm:prSet/>
      <dgm:spPr/>
      <dgm:t>
        <a:bodyPr/>
        <a:lstStyle/>
        <a:p>
          <a:endParaRPr lang="es-ES">
            <a:latin typeface="Calibri" panose="020F0502020204030204" pitchFamily="34" charset="0"/>
            <a:cs typeface="Calibri" panose="020F0502020204030204" pitchFamily="34" charset="0"/>
          </a:endParaRPr>
        </a:p>
      </dgm:t>
    </dgm:pt>
    <dgm:pt modelId="{CEC0013D-FC8C-456D-AE83-2EC777D0C453}">
      <dgm:prSet custT="1"/>
      <dgm:spPr/>
      <dgm:t>
        <a:bodyPr/>
        <a:lstStyle/>
        <a:p>
          <a:pPr rtl="0"/>
          <a:r>
            <a:rPr lang="es-ES" sz="2800" b="1">
              <a:effectLst/>
              <a:latin typeface="Calibri" panose="020F0502020204030204" pitchFamily="34" charset="0"/>
              <a:cs typeface="Calibri" panose="020F0502020204030204" pitchFamily="34" charset="0"/>
            </a:rPr>
            <a:t>Capacidad para captar los componentes de la variable </a:t>
          </a:r>
          <a:endParaRPr lang="es-ES" sz="2800" b="1" dirty="0">
            <a:effectLst/>
            <a:latin typeface="Calibri" panose="020F0502020204030204" pitchFamily="34" charset="0"/>
            <a:cs typeface="Calibri" panose="020F0502020204030204" pitchFamily="34" charset="0"/>
          </a:endParaRPr>
        </a:p>
      </dgm:t>
    </dgm:pt>
    <dgm:pt modelId="{6FF76D07-21DE-4BEA-83E2-4D9CD119AC8A}" type="parTrans" cxnId="{CF63BDE6-2422-45B0-8604-646305AB00E0}">
      <dgm:prSet/>
      <dgm:spPr/>
      <dgm:t>
        <a:bodyPr/>
        <a:lstStyle/>
        <a:p>
          <a:endParaRPr lang="es-ES">
            <a:latin typeface="Calibri" panose="020F0502020204030204" pitchFamily="34" charset="0"/>
            <a:cs typeface="Calibri" panose="020F0502020204030204" pitchFamily="34" charset="0"/>
          </a:endParaRPr>
        </a:p>
      </dgm:t>
    </dgm:pt>
    <dgm:pt modelId="{F31F1CBB-11F0-4BD9-B335-C85B5DD332C8}" type="sibTrans" cxnId="{CF63BDE6-2422-45B0-8604-646305AB00E0}">
      <dgm:prSet/>
      <dgm:spPr/>
      <dgm:t>
        <a:bodyPr/>
        <a:lstStyle/>
        <a:p>
          <a:endParaRPr lang="es-ES">
            <a:latin typeface="Calibri" panose="020F0502020204030204" pitchFamily="34" charset="0"/>
            <a:cs typeface="Calibri" panose="020F0502020204030204" pitchFamily="34" charset="0"/>
          </a:endParaRPr>
        </a:p>
      </dgm:t>
    </dgm:pt>
    <dgm:pt modelId="{8A700C39-A0F7-4A8C-83E4-3FCC575FBACB}">
      <dgm:prSet custT="1"/>
      <dgm:spPr/>
      <dgm:t>
        <a:bodyPr/>
        <a:lstStyle/>
        <a:p>
          <a:pPr rtl="0"/>
          <a:r>
            <a:rPr lang="es-ES" sz="2800" b="1">
              <a:effectLst/>
              <a:latin typeface="Calibri" panose="020F0502020204030204" pitchFamily="34" charset="0"/>
              <a:cs typeface="Calibri" panose="020F0502020204030204" pitchFamily="34" charset="0"/>
            </a:rPr>
            <a:t>Validez</a:t>
          </a:r>
          <a:endParaRPr lang="es-ES" sz="2800" b="1" dirty="0">
            <a:effectLst/>
            <a:latin typeface="Calibri" panose="020F0502020204030204" pitchFamily="34" charset="0"/>
            <a:cs typeface="Calibri" panose="020F0502020204030204" pitchFamily="34" charset="0"/>
          </a:endParaRPr>
        </a:p>
      </dgm:t>
    </dgm:pt>
    <dgm:pt modelId="{308B64EB-5CC1-4EB9-AAF2-6D71413C7626}" type="parTrans" cxnId="{DE8B2881-6C4C-429C-A091-43DEF8DB1320}">
      <dgm:prSet/>
      <dgm:spPr/>
      <dgm:t>
        <a:bodyPr/>
        <a:lstStyle/>
        <a:p>
          <a:endParaRPr lang="es-ES">
            <a:latin typeface="Calibri" panose="020F0502020204030204" pitchFamily="34" charset="0"/>
            <a:cs typeface="Calibri" panose="020F0502020204030204" pitchFamily="34" charset="0"/>
          </a:endParaRPr>
        </a:p>
      </dgm:t>
    </dgm:pt>
    <dgm:pt modelId="{83C1A0F1-2CD6-4982-B3E4-B4AE0CFCEB2E}" type="sibTrans" cxnId="{DE8B2881-6C4C-429C-A091-43DEF8DB1320}">
      <dgm:prSet/>
      <dgm:spPr/>
      <dgm:t>
        <a:bodyPr/>
        <a:lstStyle/>
        <a:p>
          <a:endParaRPr lang="es-ES">
            <a:latin typeface="Calibri" panose="020F0502020204030204" pitchFamily="34" charset="0"/>
            <a:cs typeface="Calibri" panose="020F0502020204030204" pitchFamily="34" charset="0"/>
          </a:endParaRPr>
        </a:p>
      </dgm:t>
    </dgm:pt>
    <dgm:pt modelId="{5200D454-4F75-4A42-AF16-F48FE96D361A}">
      <dgm:prSet custT="1"/>
      <dgm:spPr/>
      <dgm:t>
        <a:bodyPr/>
        <a:lstStyle/>
        <a:p>
          <a:pPr rtl="0"/>
          <a:r>
            <a:rPr lang="es-ES" sz="2800" b="1">
              <a:effectLst/>
              <a:latin typeface="Calibri" panose="020F0502020204030204" pitchFamily="34" charset="0"/>
              <a:cs typeface="Calibri" panose="020F0502020204030204" pitchFamily="34" charset="0"/>
            </a:rPr>
            <a:t>Confiablidad</a:t>
          </a:r>
          <a:endParaRPr lang="es-ES" sz="2800" b="1" dirty="0">
            <a:effectLst/>
            <a:latin typeface="Calibri" panose="020F0502020204030204" pitchFamily="34" charset="0"/>
            <a:cs typeface="Calibri" panose="020F0502020204030204" pitchFamily="34" charset="0"/>
          </a:endParaRPr>
        </a:p>
      </dgm:t>
    </dgm:pt>
    <dgm:pt modelId="{E419AD01-5A62-462E-BA72-A3CB5302038E}" type="parTrans" cxnId="{1B343CE0-3F56-4869-A3F4-A858BFDD3EF3}">
      <dgm:prSet/>
      <dgm:spPr/>
      <dgm:t>
        <a:bodyPr/>
        <a:lstStyle/>
        <a:p>
          <a:endParaRPr lang="es-ES">
            <a:latin typeface="Calibri" panose="020F0502020204030204" pitchFamily="34" charset="0"/>
            <a:cs typeface="Calibri" panose="020F0502020204030204" pitchFamily="34" charset="0"/>
          </a:endParaRPr>
        </a:p>
      </dgm:t>
    </dgm:pt>
    <dgm:pt modelId="{A1EAE7F2-9201-4DC6-A57C-BB98701E254E}" type="sibTrans" cxnId="{1B343CE0-3F56-4869-A3F4-A858BFDD3EF3}">
      <dgm:prSet/>
      <dgm:spPr/>
      <dgm:t>
        <a:bodyPr/>
        <a:lstStyle/>
        <a:p>
          <a:endParaRPr lang="es-ES">
            <a:latin typeface="Calibri" panose="020F0502020204030204" pitchFamily="34" charset="0"/>
            <a:cs typeface="Calibri" panose="020F0502020204030204" pitchFamily="34" charset="0"/>
          </a:endParaRPr>
        </a:p>
      </dgm:t>
    </dgm:pt>
    <dgm:pt modelId="{86F8B165-BC9D-482E-8F38-99F711CCC942}" type="pres">
      <dgm:prSet presAssocID="{8E9B0BCA-8B5D-4FDE-91A0-63363DFC6383}" presName="linear" presStyleCnt="0">
        <dgm:presLayoutVars>
          <dgm:animLvl val="lvl"/>
          <dgm:resizeHandles val="exact"/>
        </dgm:presLayoutVars>
      </dgm:prSet>
      <dgm:spPr/>
    </dgm:pt>
    <dgm:pt modelId="{0F17F760-55DA-4FE6-A810-B768F7B672AB}" type="pres">
      <dgm:prSet presAssocID="{5D7FE6B0-4CC0-4576-9967-5A0ABBF9D1CA}" presName="parentText" presStyleLbl="node1" presStyleIdx="0" presStyleCnt="4">
        <dgm:presLayoutVars>
          <dgm:chMax val="0"/>
          <dgm:bulletEnabled val="1"/>
        </dgm:presLayoutVars>
      </dgm:prSet>
      <dgm:spPr/>
    </dgm:pt>
    <dgm:pt modelId="{D3A0ED2B-29D0-429D-9B0C-324FDA860037}" type="pres">
      <dgm:prSet presAssocID="{2066A6F7-7033-482C-B438-CA2A72CEEC95}" presName="spacer" presStyleCnt="0"/>
      <dgm:spPr/>
    </dgm:pt>
    <dgm:pt modelId="{F8666237-CE20-4A82-987E-9D5B504ACAAF}" type="pres">
      <dgm:prSet presAssocID="{CEC0013D-FC8C-456D-AE83-2EC777D0C453}" presName="parentText" presStyleLbl="node1" presStyleIdx="1" presStyleCnt="4">
        <dgm:presLayoutVars>
          <dgm:chMax val="0"/>
          <dgm:bulletEnabled val="1"/>
        </dgm:presLayoutVars>
      </dgm:prSet>
      <dgm:spPr/>
    </dgm:pt>
    <dgm:pt modelId="{EF5E2ACB-2C52-40BF-90E0-3AA3A1B9AEFD}" type="pres">
      <dgm:prSet presAssocID="{F31F1CBB-11F0-4BD9-B335-C85B5DD332C8}" presName="spacer" presStyleCnt="0"/>
      <dgm:spPr/>
    </dgm:pt>
    <dgm:pt modelId="{A8026A9E-308B-4F9F-A648-B2D73EDF2F55}" type="pres">
      <dgm:prSet presAssocID="{8A700C39-A0F7-4A8C-83E4-3FCC575FBACB}" presName="parentText" presStyleLbl="node1" presStyleIdx="2" presStyleCnt="4">
        <dgm:presLayoutVars>
          <dgm:chMax val="0"/>
          <dgm:bulletEnabled val="1"/>
        </dgm:presLayoutVars>
      </dgm:prSet>
      <dgm:spPr/>
    </dgm:pt>
    <dgm:pt modelId="{5D8381DC-B1ED-4F00-B69B-92F7F4D7BE68}" type="pres">
      <dgm:prSet presAssocID="{83C1A0F1-2CD6-4982-B3E4-B4AE0CFCEB2E}" presName="spacer" presStyleCnt="0"/>
      <dgm:spPr/>
    </dgm:pt>
    <dgm:pt modelId="{5258557B-9D14-4EA3-96AF-6BEE9C8573CE}" type="pres">
      <dgm:prSet presAssocID="{5200D454-4F75-4A42-AF16-F48FE96D361A}" presName="parentText" presStyleLbl="node1" presStyleIdx="3" presStyleCnt="4">
        <dgm:presLayoutVars>
          <dgm:chMax val="0"/>
          <dgm:bulletEnabled val="1"/>
        </dgm:presLayoutVars>
      </dgm:prSet>
      <dgm:spPr/>
    </dgm:pt>
  </dgm:ptLst>
  <dgm:cxnLst>
    <dgm:cxn modelId="{62FB2312-C33F-4501-8F6A-89355BF5AAA5}" type="presOf" srcId="{CEC0013D-FC8C-456D-AE83-2EC777D0C453}" destId="{F8666237-CE20-4A82-987E-9D5B504ACAAF}" srcOrd="0" destOrd="0" presId="urn:microsoft.com/office/officeart/2005/8/layout/vList2"/>
    <dgm:cxn modelId="{9392743C-53D7-48A9-8CFB-ECFF61AB65B8}" type="presOf" srcId="{8A700C39-A0F7-4A8C-83E4-3FCC575FBACB}" destId="{A8026A9E-308B-4F9F-A648-B2D73EDF2F55}" srcOrd="0" destOrd="0" presId="urn:microsoft.com/office/officeart/2005/8/layout/vList2"/>
    <dgm:cxn modelId="{C30E1D72-ECD5-4012-A39C-B68BB2E59BC9}" type="presOf" srcId="{8E9B0BCA-8B5D-4FDE-91A0-63363DFC6383}" destId="{86F8B165-BC9D-482E-8F38-99F711CCC942}" srcOrd="0" destOrd="0" presId="urn:microsoft.com/office/officeart/2005/8/layout/vList2"/>
    <dgm:cxn modelId="{5B1FD272-8283-4DC9-99F9-4272BE0F3794}" type="presOf" srcId="{5D7FE6B0-4CC0-4576-9967-5A0ABBF9D1CA}" destId="{0F17F760-55DA-4FE6-A810-B768F7B672AB}" srcOrd="0" destOrd="0" presId="urn:microsoft.com/office/officeart/2005/8/layout/vList2"/>
    <dgm:cxn modelId="{DE8B2881-6C4C-429C-A091-43DEF8DB1320}" srcId="{8E9B0BCA-8B5D-4FDE-91A0-63363DFC6383}" destId="{8A700C39-A0F7-4A8C-83E4-3FCC575FBACB}" srcOrd="2" destOrd="0" parTransId="{308B64EB-5CC1-4EB9-AAF2-6D71413C7626}" sibTransId="{83C1A0F1-2CD6-4982-B3E4-B4AE0CFCEB2E}"/>
    <dgm:cxn modelId="{59474F9E-0E53-4021-80F4-6D57700C5E12}" type="presOf" srcId="{5200D454-4F75-4A42-AF16-F48FE96D361A}" destId="{5258557B-9D14-4EA3-96AF-6BEE9C8573CE}" srcOrd="0" destOrd="0" presId="urn:microsoft.com/office/officeart/2005/8/layout/vList2"/>
    <dgm:cxn modelId="{CB8939D4-A671-477F-A97E-74D00397CCB3}" srcId="{8E9B0BCA-8B5D-4FDE-91A0-63363DFC6383}" destId="{5D7FE6B0-4CC0-4576-9967-5A0ABBF9D1CA}" srcOrd="0" destOrd="0" parTransId="{6C4D9B73-D965-4FBD-976D-7EE5E49C3D33}" sibTransId="{2066A6F7-7033-482C-B438-CA2A72CEEC95}"/>
    <dgm:cxn modelId="{1B343CE0-3F56-4869-A3F4-A858BFDD3EF3}" srcId="{8E9B0BCA-8B5D-4FDE-91A0-63363DFC6383}" destId="{5200D454-4F75-4A42-AF16-F48FE96D361A}" srcOrd="3" destOrd="0" parTransId="{E419AD01-5A62-462E-BA72-A3CB5302038E}" sibTransId="{A1EAE7F2-9201-4DC6-A57C-BB98701E254E}"/>
    <dgm:cxn modelId="{CF63BDE6-2422-45B0-8604-646305AB00E0}" srcId="{8E9B0BCA-8B5D-4FDE-91A0-63363DFC6383}" destId="{CEC0013D-FC8C-456D-AE83-2EC777D0C453}" srcOrd="1" destOrd="0" parTransId="{6FF76D07-21DE-4BEA-83E2-4D9CD119AC8A}" sibTransId="{F31F1CBB-11F0-4BD9-B335-C85B5DD332C8}"/>
    <dgm:cxn modelId="{BF5AB5F0-7EF9-4441-8387-E53C011105C1}" type="presParOf" srcId="{86F8B165-BC9D-482E-8F38-99F711CCC942}" destId="{0F17F760-55DA-4FE6-A810-B768F7B672AB}" srcOrd="0" destOrd="0" presId="urn:microsoft.com/office/officeart/2005/8/layout/vList2"/>
    <dgm:cxn modelId="{14D067FA-2667-49A1-A826-6530E8E7FC32}" type="presParOf" srcId="{86F8B165-BC9D-482E-8F38-99F711CCC942}" destId="{D3A0ED2B-29D0-429D-9B0C-324FDA860037}" srcOrd="1" destOrd="0" presId="urn:microsoft.com/office/officeart/2005/8/layout/vList2"/>
    <dgm:cxn modelId="{A8BFD436-13B4-4C62-A45B-5E1AADE5FB01}" type="presParOf" srcId="{86F8B165-BC9D-482E-8F38-99F711CCC942}" destId="{F8666237-CE20-4A82-987E-9D5B504ACAAF}" srcOrd="2" destOrd="0" presId="urn:microsoft.com/office/officeart/2005/8/layout/vList2"/>
    <dgm:cxn modelId="{93859B47-68F6-4BC1-8201-2067B9CDB012}" type="presParOf" srcId="{86F8B165-BC9D-482E-8F38-99F711CCC942}" destId="{EF5E2ACB-2C52-40BF-90E0-3AA3A1B9AEFD}" srcOrd="3" destOrd="0" presId="urn:microsoft.com/office/officeart/2005/8/layout/vList2"/>
    <dgm:cxn modelId="{446ED4CD-673E-4DF1-9EE8-8DC4B28439A7}" type="presParOf" srcId="{86F8B165-BC9D-482E-8F38-99F711CCC942}" destId="{A8026A9E-308B-4F9F-A648-B2D73EDF2F55}" srcOrd="4" destOrd="0" presId="urn:microsoft.com/office/officeart/2005/8/layout/vList2"/>
    <dgm:cxn modelId="{1A3C1DEC-905A-4374-AB61-2BC8D5642D81}" type="presParOf" srcId="{86F8B165-BC9D-482E-8F38-99F711CCC942}" destId="{5D8381DC-B1ED-4F00-B69B-92F7F4D7BE68}" srcOrd="5" destOrd="0" presId="urn:microsoft.com/office/officeart/2005/8/layout/vList2"/>
    <dgm:cxn modelId="{9F217C5E-9FD2-4273-9C29-16D70279F588}" type="presParOf" srcId="{86F8B165-BC9D-482E-8F38-99F711CCC942}" destId="{5258557B-9D14-4EA3-96AF-6BEE9C8573CE}"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D5A270-C784-457B-BF21-BF16FCC8D199}"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s-ES"/>
        </a:p>
      </dgm:t>
    </dgm:pt>
    <dgm:pt modelId="{C09D603C-25CC-42AE-BF67-DFFAE88B1BFE}">
      <dgm:prSet custT="1"/>
      <dgm:spPr/>
      <dgm:t>
        <a:bodyPr/>
        <a:lstStyle/>
        <a:p>
          <a:pPr rtl="0"/>
          <a:r>
            <a:rPr lang="es-ES" sz="2400" b="1" dirty="0">
              <a:latin typeface="Calibri" panose="020F0502020204030204" pitchFamily="34" charset="0"/>
              <a:cs typeface="Calibri" panose="020F0502020204030204" pitchFamily="34" charset="0"/>
            </a:rPr>
            <a:t>De explicación de relación causa efecto: son los más complejos</a:t>
          </a:r>
        </a:p>
      </dgm:t>
    </dgm:pt>
    <dgm:pt modelId="{53710724-8EE1-46EF-9B27-D04EED3C800F}" type="sibTrans" cxnId="{B6C68C9E-2D07-4D29-A38C-5093E5CDECF9}">
      <dgm:prSet/>
      <dgm:spPr/>
      <dgm:t>
        <a:bodyPr/>
        <a:lstStyle/>
        <a:p>
          <a:endParaRPr lang="es-ES" sz="1600"/>
        </a:p>
      </dgm:t>
    </dgm:pt>
    <dgm:pt modelId="{D4A0DE01-44C5-4134-BBB2-61A10096B174}" type="parTrans" cxnId="{B6C68C9E-2D07-4D29-A38C-5093E5CDECF9}">
      <dgm:prSet/>
      <dgm:spPr/>
      <dgm:t>
        <a:bodyPr/>
        <a:lstStyle/>
        <a:p>
          <a:endParaRPr lang="es-ES" sz="1600"/>
        </a:p>
      </dgm:t>
    </dgm:pt>
    <dgm:pt modelId="{CC41B3D7-B5D3-483D-A9D0-70B3A106AB5D}">
      <dgm:prSet custT="1"/>
      <dgm:spPr/>
      <dgm:t>
        <a:bodyPr/>
        <a:lstStyle/>
        <a:p>
          <a:pPr rtl="0"/>
          <a:r>
            <a:rPr lang="es-ES" sz="2400" b="1">
              <a:latin typeface="Calibri" panose="020F0502020204030204" pitchFamily="34" charset="0"/>
              <a:cs typeface="Calibri" panose="020F0502020204030204" pitchFamily="34" charset="0"/>
            </a:rPr>
            <a:t>De comparación: hay una relación, que trata de determinar si algo es mejor, igual o peor que otra cosa</a:t>
          </a:r>
          <a:endParaRPr lang="es-ES" sz="2400" b="1" dirty="0">
            <a:latin typeface="Calibri" panose="020F0502020204030204" pitchFamily="34" charset="0"/>
            <a:cs typeface="Calibri" panose="020F0502020204030204" pitchFamily="34" charset="0"/>
          </a:endParaRPr>
        </a:p>
      </dgm:t>
    </dgm:pt>
    <dgm:pt modelId="{90D1FEA8-6630-4226-826E-86C477541AD0}" type="sibTrans" cxnId="{7CAF9CE7-7E79-4198-AA94-F50C810FD301}">
      <dgm:prSet/>
      <dgm:spPr/>
      <dgm:t>
        <a:bodyPr/>
        <a:lstStyle/>
        <a:p>
          <a:endParaRPr lang="es-ES" sz="1600"/>
        </a:p>
      </dgm:t>
    </dgm:pt>
    <dgm:pt modelId="{D21BFE81-8F8F-4CEE-999A-74FCE95409DB}" type="parTrans" cxnId="{7CAF9CE7-7E79-4198-AA94-F50C810FD301}">
      <dgm:prSet/>
      <dgm:spPr/>
      <dgm:t>
        <a:bodyPr/>
        <a:lstStyle/>
        <a:p>
          <a:endParaRPr lang="es-ES" sz="1600"/>
        </a:p>
      </dgm:t>
    </dgm:pt>
    <dgm:pt modelId="{3EE2DA9E-E7D5-4526-9D5C-198ACB821596}">
      <dgm:prSet custT="1"/>
      <dgm:spPr/>
      <dgm:t>
        <a:bodyPr/>
        <a:lstStyle/>
        <a:p>
          <a:pPr rtl="0"/>
          <a:r>
            <a:rPr lang="es-ES" sz="2400" b="1">
              <a:latin typeface="Calibri" panose="020F0502020204030204" pitchFamily="34" charset="0"/>
              <a:cs typeface="Calibri" panose="020F0502020204030204" pitchFamily="34" charset="0"/>
            </a:rPr>
            <a:t>De correlación:  estudia variación conjunta de 2 o más variables.  Intención: usar una variable para predecir otra.</a:t>
          </a:r>
          <a:endParaRPr lang="es-ES" sz="2400" b="1" dirty="0">
            <a:latin typeface="Calibri" panose="020F0502020204030204" pitchFamily="34" charset="0"/>
            <a:cs typeface="Calibri" panose="020F0502020204030204" pitchFamily="34" charset="0"/>
          </a:endParaRPr>
        </a:p>
      </dgm:t>
    </dgm:pt>
    <dgm:pt modelId="{E97EE765-7089-4A76-9448-2436A7CA0A7D}" type="sibTrans" cxnId="{01ABE038-C7A1-421C-8003-2E07CEF32A85}">
      <dgm:prSet/>
      <dgm:spPr/>
      <dgm:t>
        <a:bodyPr/>
        <a:lstStyle/>
        <a:p>
          <a:endParaRPr lang="es-ES" sz="1600"/>
        </a:p>
      </dgm:t>
    </dgm:pt>
    <dgm:pt modelId="{33530621-2AC1-4387-A0D6-743C9F889FBC}" type="parTrans" cxnId="{01ABE038-C7A1-421C-8003-2E07CEF32A85}">
      <dgm:prSet/>
      <dgm:spPr/>
      <dgm:t>
        <a:bodyPr/>
        <a:lstStyle/>
        <a:p>
          <a:endParaRPr lang="es-ES" sz="1600"/>
        </a:p>
      </dgm:t>
    </dgm:pt>
    <dgm:pt modelId="{C79C8A33-0488-41C0-9B17-366311FF44DE}">
      <dgm:prSet custT="1"/>
      <dgm:spPr/>
      <dgm:t>
        <a:bodyPr/>
        <a:lstStyle/>
        <a:p>
          <a:pPr rtl="0"/>
          <a:r>
            <a:rPr lang="es-ES" sz="2400" b="1" dirty="0">
              <a:latin typeface="Calibri" panose="020F0502020204030204" pitchFamily="34" charset="0"/>
              <a:cs typeface="Calibri" panose="020F0502020204030204" pitchFamily="34" charset="0"/>
            </a:rPr>
            <a:t>De cuantificación o descriptivos: buscan cifras</a:t>
          </a:r>
        </a:p>
      </dgm:t>
    </dgm:pt>
    <dgm:pt modelId="{020E1A62-451D-4556-8333-F52AE706B808}" type="sibTrans" cxnId="{565506B5-CC55-4BF7-A430-4E5CC7A8345D}">
      <dgm:prSet/>
      <dgm:spPr/>
      <dgm:t>
        <a:bodyPr/>
        <a:lstStyle/>
        <a:p>
          <a:endParaRPr lang="es-ES" sz="1600"/>
        </a:p>
      </dgm:t>
    </dgm:pt>
    <dgm:pt modelId="{3D72666B-9E35-4132-9E56-DDA8AD52E343}" type="parTrans" cxnId="{565506B5-CC55-4BF7-A430-4E5CC7A8345D}">
      <dgm:prSet/>
      <dgm:spPr/>
      <dgm:t>
        <a:bodyPr/>
        <a:lstStyle/>
        <a:p>
          <a:endParaRPr lang="es-ES" sz="1600"/>
        </a:p>
      </dgm:t>
    </dgm:pt>
    <dgm:pt modelId="{41AAF0B4-FD3B-46C5-A7AA-74BD64BB8C98}" type="pres">
      <dgm:prSet presAssocID="{10D5A270-C784-457B-BF21-BF16FCC8D199}" presName="Name0" presStyleCnt="0">
        <dgm:presLayoutVars>
          <dgm:chPref val="3"/>
          <dgm:dir/>
          <dgm:animLvl val="lvl"/>
          <dgm:resizeHandles/>
        </dgm:presLayoutVars>
      </dgm:prSet>
      <dgm:spPr/>
    </dgm:pt>
    <dgm:pt modelId="{673A3673-F9BB-4E93-BD69-B971026BDF43}" type="pres">
      <dgm:prSet presAssocID="{C79C8A33-0488-41C0-9B17-366311FF44DE}" presName="horFlow" presStyleCnt="0"/>
      <dgm:spPr/>
    </dgm:pt>
    <dgm:pt modelId="{006C9ECA-927B-4F04-9D8D-1556D68F00C7}" type="pres">
      <dgm:prSet presAssocID="{C79C8A33-0488-41C0-9B17-366311FF44DE}" presName="bigChev" presStyleLbl="node1" presStyleIdx="0" presStyleCnt="4" custScaleX="460988" custScaleY="145898"/>
      <dgm:spPr/>
    </dgm:pt>
    <dgm:pt modelId="{539E0A69-670D-4074-B195-910279C349C4}" type="pres">
      <dgm:prSet presAssocID="{C79C8A33-0488-41C0-9B17-366311FF44DE}" presName="vSp" presStyleCnt="0"/>
      <dgm:spPr/>
    </dgm:pt>
    <dgm:pt modelId="{E96E9E9D-9165-4FAF-A41A-FA2CF57D579E}" type="pres">
      <dgm:prSet presAssocID="{3EE2DA9E-E7D5-4526-9D5C-198ACB821596}" presName="horFlow" presStyleCnt="0"/>
      <dgm:spPr/>
    </dgm:pt>
    <dgm:pt modelId="{D4265DFF-F6A9-4F31-A66B-258F758E2917}" type="pres">
      <dgm:prSet presAssocID="{3EE2DA9E-E7D5-4526-9D5C-198ACB821596}" presName="bigChev" presStyleLbl="node1" presStyleIdx="1" presStyleCnt="4" custScaleX="460988" custScaleY="145898"/>
      <dgm:spPr/>
    </dgm:pt>
    <dgm:pt modelId="{9DC864A3-8B5D-43A1-B965-6CE79E7BE310}" type="pres">
      <dgm:prSet presAssocID="{3EE2DA9E-E7D5-4526-9D5C-198ACB821596}" presName="vSp" presStyleCnt="0"/>
      <dgm:spPr/>
    </dgm:pt>
    <dgm:pt modelId="{50A0DD46-5269-41F4-834C-39C781B09DFD}" type="pres">
      <dgm:prSet presAssocID="{CC41B3D7-B5D3-483D-A9D0-70B3A106AB5D}" presName="horFlow" presStyleCnt="0"/>
      <dgm:spPr/>
    </dgm:pt>
    <dgm:pt modelId="{18ACE0A4-4741-43AA-90E0-374108192B7B}" type="pres">
      <dgm:prSet presAssocID="{CC41B3D7-B5D3-483D-A9D0-70B3A106AB5D}" presName="bigChev" presStyleLbl="node1" presStyleIdx="2" presStyleCnt="4" custScaleX="460988" custScaleY="145898"/>
      <dgm:spPr/>
    </dgm:pt>
    <dgm:pt modelId="{46A4AF4E-765F-4C38-9DA9-C5F3C1206EFB}" type="pres">
      <dgm:prSet presAssocID="{CC41B3D7-B5D3-483D-A9D0-70B3A106AB5D}" presName="vSp" presStyleCnt="0"/>
      <dgm:spPr/>
    </dgm:pt>
    <dgm:pt modelId="{702526B9-76F1-464E-8DE9-A83260BF07F7}" type="pres">
      <dgm:prSet presAssocID="{C09D603C-25CC-42AE-BF67-DFFAE88B1BFE}" presName="horFlow" presStyleCnt="0"/>
      <dgm:spPr/>
    </dgm:pt>
    <dgm:pt modelId="{263C15A4-1290-4CCF-8FA0-54063735C85D}" type="pres">
      <dgm:prSet presAssocID="{C09D603C-25CC-42AE-BF67-DFFAE88B1BFE}" presName="bigChev" presStyleLbl="node1" presStyleIdx="3" presStyleCnt="4" custScaleX="460988" custScaleY="145898" custLinFactNeighborX="669" custLinFactNeighborY="5471"/>
      <dgm:spPr/>
    </dgm:pt>
  </dgm:ptLst>
  <dgm:cxnLst>
    <dgm:cxn modelId="{01ABE038-C7A1-421C-8003-2E07CEF32A85}" srcId="{10D5A270-C784-457B-BF21-BF16FCC8D199}" destId="{3EE2DA9E-E7D5-4526-9D5C-198ACB821596}" srcOrd="1" destOrd="0" parTransId="{33530621-2AC1-4387-A0D6-743C9F889FBC}" sibTransId="{E97EE765-7089-4A76-9448-2436A7CA0A7D}"/>
    <dgm:cxn modelId="{3FDBDF6B-740B-43C3-A3E5-7DFD31226281}" type="presOf" srcId="{C09D603C-25CC-42AE-BF67-DFFAE88B1BFE}" destId="{263C15A4-1290-4CCF-8FA0-54063735C85D}" srcOrd="0" destOrd="0" presId="urn:microsoft.com/office/officeart/2005/8/layout/lProcess3"/>
    <dgm:cxn modelId="{B6C68C9E-2D07-4D29-A38C-5093E5CDECF9}" srcId="{10D5A270-C784-457B-BF21-BF16FCC8D199}" destId="{C09D603C-25CC-42AE-BF67-DFFAE88B1BFE}" srcOrd="3" destOrd="0" parTransId="{D4A0DE01-44C5-4134-BBB2-61A10096B174}" sibTransId="{53710724-8EE1-46EF-9B27-D04EED3C800F}"/>
    <dgm:cxn modelId="{E239ACAB-88CD-402D-9297-5E54FFF76629}" type="presOf" srcId="{3EE2DA9E-E7D5-4526-9D5C-198ACB821596}" destId="{D4265DFF-F6A9-4F31-A66B-258F758E2917}" srcOrd="0" destOrd="0" presId="urn:microsoft.com/office/officeart/2005/8/layout/lProcess3"/>
    <dgm:cxn modelId="{565506B5-CC55-4BF7-A430-4E5CC7A8345D}" srcId="{10D5A270-C784-457B-BF21-BF16FCC8D199}" destId="{C79C8A33-0488-41C0-9B17-366311FF44DE}" srcOrd="0" destOrd="0" parTransId="{3D72666B-9E35-4132-9E56-DDA8AD52E343}" sibTransId="{020E1A62-451D-4556-8333-F52AE706B808}"/>
    <dgm:cxn modelId="{9C2585E4-C0D1-41F7-B471-31DAE9BAC10B}" type="presOf" srcId="{10D5A270-C784-457B-BF21-BF16FCC8D199}" destId="{41AAF0B4-FD3B-46C5-A7AA-74BD64BB8C98}" srcOrd="0" destOrd="0" presId="urn:microsoft.com/office/officeart/2005/8/layout/lProcess3"/>
    <dgm:cxn modelId="{7CAF9CE7-7E79-4198-AA94-F50C810FD301}" srcId="{10D5A270-C784-457B-BF21-BF16FCC8D199}" destId="{CC41B3D7-B5D3-483D-A9D0-70B3A106AB5D}" srcOrd="2" destOrd="0" parTransId="{D21BFE81-8F8F-4CEE-999A-74FCE95409DB}" sibTransId="{90D1FEA8-6630-4226-826E-86C477541AD0}"/>
    <dgm:cxn modelId="{14B95EEC-E184-423B-8A97-A1F1A3267206}" type="presOf" srcId="{CC41B3D7-B5D3-483D-A9D0-70B3A106AB5D}" destId="{18ACE0A4-4741-43AA-90E0-374108192B7B}" srcOrd="0" destOrd="0" presId="urn:microsoft.com/office/officeart/2005/8/layout/lProcess3"/>
    <dgm:cxn modelId="{91841CEE-AF44-4F93-AE5C-8ED132D9E10F}" type="presOf" srcId="{C79C8A33-0488-41C0-9B17-366311FF44DE}" destId="{006C9ECA-927B-4F04-9D8D-1556D68F00C7}" srcOrd="0" destOrd="0" presId="urn:microsoft.com/office/officeart/2005/8/layout/lProcess3"/>
    <dgm:cxn modelId="{495412D7-8263-4DCE-B19E-5C30FB2C42F4}" type="presParOf" srcId="{41AAF0B4-FD3B-46C5-A7AA-74BD64BB8C98}" destId="{673A3673-F9BB-4E93-BD69-B971026BDF43}" srcOrd="0" destOrd="0" presId="urn:microsoft.com/office/officeart/2005/8/layout/lProcess3"/>
    <dgm:cxn modelId="{66109E82-3526-4FB6-B1A5-5BCBBBF8CC54}" type="presParOf" srcId="{673A3673-F9BB-4E93-BD69-B971026BDF43}" destId="{006C9ECA-927B-4F04-9D8D-1556D68F00C7}" srcOrd="0" destOrd="0" presId="urn:microsoft.com/office/officeart/2005/8/layout/lProcess3"/>
    <dgm:cxn modelId="{597CD25E-4D75-439D-940E-FF8B63C5299C}" type="presParOf" srcId="{41AAF0B4-FD3B-46C5-A7AA-74BD64BB8C98}" destId="{539E0A69-670D-4074-B195-910279C349C4}" srcOrd="1" destOrd="0" presId="urn:microsoft.com/office/officeart/2005/8/layout/lProcess3"/>
    <dgm:cxn modelId="{B6D527C3-9A85-4FE9-852F-A4C36F2EF993}" type="presParOf" srcId="{41AAF0B4-FD3B-46C5-A7AA-74BD64BB8C98}" destId="{E96E9E9D-9165-4FAF-A41A-FA2CF57D579E}" srcOrd="2" destOrd="0" presId="urn:microsoft.com/office/officeart/2005/8/layout/lProcess3"/>
    <dgm:cxn modelId="{E1DA8F23-E4B6-4C43-B903-498882E1089D}" type="presParOf" srcId="{E96E9E9D-9165-4FAF-A41A-FA2CF57D579E}" destId="{D4265DFF-F6A9-4F31-A66B-258F758E2917}" srcOrd="0" destOrd="0" presId="urn:microsoft.com/office/officeart/2005/8/layout/lProcess3"/>
    <dgm:cxn modelId="{E27F2FD9-3EB9-45AA-9428-B4611C59293D}" type="presParOf" srcId="{41AAF0B4-FD3B-46C5-A7AA-74BD64BB8C98}" destId="{9DC864A3-8B5D-43A1-B965-6CE79E7BE310}" srcOrd="3" destOrd="0" presId="urn:microsoft.com/office/officeart/2005/8/layout/lProcess3"/>
    <dgm:cxn modelId="{4655A52C-96A1-41B0-9D0B-15970310441D}" type="presParOf" srcId="{41AAF0B4-FD3B-46C5-A7AA-74BD64BB8C98}" destId="{50A0DD46-5269-41F4-834C-39C781B09DFD}" srcOrd="4" destOrd="0" presId="urn:microsoft.com/office/officeart/2005/8/layout/lProcess3"/>
    <dgm:cxn modelId="{4ED39373-F050-48EA-8517-8E6DDAEE7D34}" type="presParOf" srcId="{50A0DD46-5269-41F4-834C-39C781B09DFD}" destId="{18ACE0A4-4741-43AA-90E0-374108192B7B}" srcOrd="0" destOrd="0" presId="urn:microsoft.com/office/officeart/2005/8/layout/lProcess3"/>
    <dgm:cxn modelId="{1139F894-EA69-493C-9D4B-E492B4752A97}" type="presParOf" srcId="{41AAF0B4-FD3B-46C5-A7AA-74BD64BB8C98}" destId="{46A4AF4E-765F-4C38-9DA9-C5F3C1206EFB}" srcOrd="5" destOrd="0" presId="urn:microsoft.com/office/officeart/2005/8/layout/lProcess3"/>
    <dgm:cxn modelId="{4F813987-6B48-44AF-BD7A-87EE02D31194}" type="presParOf" srcId="{41AAF0B4-FD3B-46C5-A7AA-74BD64BB8C98}" destId="{702526B9-76F1-464E-8DE9-A83260BF07F7}" srcOrd="6" destOrd="0" presId="urn:microsoft.com/office/officeart/2005/8/layout/lProcess3"/>
    <dgm:cxn modelId="{F846E66E-A890-44BD-AB61-65FE29829568}" type="presParOf" srcId="{702526B9-76F1-464E-8DE9-A83260BF07F7}" destId="{263C15A4-1290-4CCF-8FA0-54063735C85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7B4BF0-5009-463E-968D-1D875A306778}"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s-EC"/>
        </a:p>
      </dgm:t>
    </dgm:pt>
    <dgm:pt modelId="{9D2169D5-E225-4A29-86E9-56FF35EC8EA5}">
      <dgm:prSet custT="1"/>
      <dgm:spPr/>
      <dgm:t>
        <a:bodyPr/>
        <a:lstStyle/>
        <a:p>
          <a:r>
            <a:rPr lang="es-EC" sz="2400" b="0" i="0">
              <a:latin typeface="Calibri" panose="020F0502020204030204" pitchFamily="34" charset="0"/>
              <a:cs typeface="Calibri" panose="020F0502020204030204" pitchFamily="34" charset="0"/>
            </a:rPr>
            <a:t>Definición de la variable.</a:t>
          </a:r>
          <a:endParaRPr lang="es-EC" sz="2400">
            <a:latin typeface="Calibri" panose="020F0502020204030204" pitchFamily="34" charset="0"/>
            <a:cs typeface="Calibri" panose="020F0502020204030204" pitchFamily="34" charset="0"/>
          </a:endParaRPr>
        </a:p>
      </dgm:t>
    </dgm:pt>
    <dgm:pt modelId="{817D6320-2105-4CDC-AF6A-F9D89EF904E0}" type="parTrans" cxnId="{CF1C08C5-049F-42CF-992B-C3C3A9E7B914}">
      <dgm:prSet/>
      <dgm:spPr/>
      <dgm:t>
        <a:bodyPr/>
        <a:lstStyle/>
        <a:p>
          <a:endParaRPr lang="es-EC" sz="2400"/>
        </a:p>
      </dgm:t>
    </dgm:pt>
    <dgm:pt modelId="{22B813EC-4EF8-474F-ACB8-A50F57C881EE}" type="sibTrans" cxnId="{CF1C08C5-049F-42CF-992B-C3C3A9E7B914}">
      <dgm:prSet/>
      <dgm:spPr/>
      <dgm:t>
        <a:bodyPr/>
        <a:lstStyle/>
        <a:p>
          <a:endParaRPr lang="es-EC" sz="2400"/>
        </a:p>
      </dgm:t>
    </dgm:pt>
    <dgm:pt modelId="{6A25108B-9123-46E5-BB8D-5A22E333AC2B}">
      <dgm:prSet custT="1"/>
      <dgm:spPr/>
      <dgm:t>
        <a:bodyPr/>
        <a:lstStyle/>
        <a:p>
          <a:r>
            <a:rPr lang="es-EC" sz="2400" b="0" i="0"/>
            <a:t>Determinar las dimensiones de la variable.</a:t>
          </a:r>
          <a:endParaRPr lang="es-EC" sz="2400"/>
        </a:p>
      </dgm:t>
    </dgm:pt>
    <dgm:pt modelId="{3B4711DE-8503-4504-AD05-795C41DC510F}" type="parTrans" cxnId="{91FB9F2A-0A15-4823-8B31-1B2C110E207D}">
      <dgm:prSet/>
      <dgm:spPr/>
      <dgm:t>
        <a:bodyPr/>
        <a:lstStyle/>
        <a:p>
          <a:endParaRPr lang="es-EC" sz="2400"/>
        </a:p>
      </dgm:t>
    </dgm:pt>
    <dgm:pt modelId="{3298ECB0-C52E-4035-8602-21D471CF34D0}" type="sibTrans" cxnId="{91FB9F2A-0A15-4823-8B31-1B2C110E207D}">
      <dgm:prSet/>
      <dgm:spPr/>
      <dgm:t>
        <a:bodyPr/>
        <a:lstStyle/>
        <a:p>
          <a:endParaRPr lang="es-EC" sz="2400"/>
        </a:p>
      </dgm:t>
    </dgm:pt>
    <dgm:pt modelId="{9630242D-ED50-4122-8AA1-D5BD93DA2D1C}">
      <dgm:prSet custT="1"/>
      <dgm:spPr/>
      <dgm:t>
        <a:bodyPr/>
        <a:lstStyle/>
        <a:p>
          <a:r>
            <a:rPr lang="es-EC" sz="2400" b="0" i="0"/>
            <a:t>Establecer los indicadores y sub indicadores necesarios.</a:t>
          </a:r>
          <a:endParaRPr lang="es-EC" sz="2400"/>
        </a:p>
      </dgm:t>
    </dgm:pt>
    <dgm:pt modelId="{AA8707DA-064B-4C9C-9069-32776E1C30FA}" type="parTrans" cxnId="{CD880D3C-1322-43F4-8694-F28434916CCC}">
      <dgm:prSet/>
      <dgm:spPr/>
      <dgm:t>
        <a:bodyPr/>
        <a:lstStyle/>
        <a:p>
          <a:endParaRPr lang="es-EC" sz="2400"/>
        </a:p>
      </dgm:t>
    </dgm:pt>
    <dgm:pt modelId="{5CFA7591-75A0-4865-85A7-ABD38D1A6AA2}" type="sibTrans" cxnId="{CD880D3C-1322-43F4-8694-F28434916CCC}">
      <dgm:prSet/>
      <dgm:spPr/>
      <dgm:t>
        <a:bodyPr/>
        <a:lstStyle/>
        <a:p>
          <a:endParaRPr lang="es-EC" sz="2400"/>
        </a:p>
      </dgm:t>
    </dgm:pt>
    <dgm:pt modelId="{C53FD63E-53EF-4C23-B851-B8C7CB4426C1}">
      <dgm:prSet custT="1"/>
      <dgm:spPr/>
      <dgm:t>
        <a:bodyPr/>
        <a:lstStyle/>
        <a:p>
          <a:r>
            <a:rPr lang="es-EC" sz="2400" b="0" i="0"/>
            <a:t>Elaboración de las escalas de medición.</a:t>
          </a:r>
          <a:endParaRPr lang="es-EC" sz="2400"/>
        </a:p>
      </dgm:t>
    </dgm:pt>
    <dgm:pt modelId="{F37F5C27-138A-450C-9EE0-DEC96070DF52}" type="parTrans" cxnId="{897DB63D-E28F-42CB-BE1B-DBA3C96D6DCA}">
      <dgm:prSet/>
      <dgm:spPr/>
      <dgm:t>
        <a:bodyPr/>
        <a:lstStyle/>
        <a:p>
          <a:endParaRPr lang="es-EC" sz="2400"/>
        </a:p>
      </dgm:t>
    </dgm:pt>
    <dgm:pt modelId="{1B962E90-DB5A-4E56-9199-5AF2CB2898C7}" type="sibTrans" cxnId="{897DB63D-E28F-42CB-BE1B-DBA3C96D6DCA}">
      <dgm:prSet/>
      <dgm:spPr/>
      <dgm:t>
        <a:bodyPr/>
        <a:lstStyle/>
        <a:p>
          <a:endParaRPr lang="es-EC" sz="2400"/>
        </a:p>
      </dgm:t>
    </dgm:pt>
    <dgm:pt modelId="{D4A10AF1-0CBE-4DD2-AEBB-0ABAFFBD70E6}" type="pres">
      <dgm:prSet presAssocID="{267B4BF0-5009-463E-968D-1D875A306778}" presName="linear" presStyleCnt="0">
        <dgm:presLayoutVars>
          <dgm:animLvl val="lvl"/>
          <dgm:resizeHandles val="exact"/>
        </dgm:presLayoutVars>
      </dgm:prSet>
      <dgm:spPr/>
    </dgm:pt>
    <dgm:pt modelId="{BD9D925E-D9DF-4518-A6A1-95F080C05997}" type="pres">
      <dgm:prSet presAssocID="{9D2169D5-E225-4A29-86E9-56FF35EC8EA5}" presName="parentText" presStyleLbl="node1" presStyleIdx="0" presStyleCnt="4">
        <dgm:presLayoutVars>
          <dgm:chMax val="0"/>
          <dgm:bulletEnabled val="1"/>
        </dgm:presLayoutVars>
      </dgm:prSet>
      <dgm:spPr/>
    </dgm:pt>
    <dgm:pt modelId="{6AEA7684-0BEE-42DB-ADF2-70F866ACEFFC}" type="pres">
      <dgm:prSet presAssocID="{22B813EC-4EF8-474F-ACB8-A50F57C881EE}" presName="spacer" presStyleCnt="0"/>
      <dgm:spPr/>
    </dgm:pt>
    <dgm:pt modelId="{4C25A2AB-CEBC-4FB6-BB2D-749BF2C968B7}" type="pres">
      <dgm:prSet presAssocID="{6A25108B-9123-46E5-BB8D-5A22E333AC2B}" presName="parentText" presStyleLbl="node1" presStyleIdx="1" presStyleCnt="4">
        <dgm:presLayoutVars>
          <dgm:chMax val="0"/>
          <dgm:bulletEnabled val="1"/>
        </dgm:presLayoutVars>
      </dgm:prSet>
      <dgm:spPr/>
    </dgm:pt>
    <dgm:pt modelId="{185941C4-F906-4EFA-A008-862B022DFC36}" type="pres">
      <dgm:prSet presAssocID="{3298ECB0-C52E-4035-8602-21D471CF34D0}" presName="spacer" presStyleCnt="0"/>
      <dgm:spPr/>
    </dgm:pt>
    <dgm:pt modelId="{926218B6-5A40-4B19-8E98-7D0FB7C88576}" type="pres">
      <dgm:prSet presAssocID="{9630242D-ED50-4122-8AA1-D5BD93DA2D1C}" presName="parentText" presStyleLbl="node1" presStyleIdx="2" presStyleCnt="4">
        <dgm:presLayoutVars>
          <dgm:chMax val="0"/>
          <dgm:bulletEnabled val="1"/>
        </dgm:presLayoutVars>
      </dgm:prSet>
      <dgm:spPr/>
    </dgm:pt>
    <dgm:pt modelId="{AAA38E2F-E4A6-4451-8801-E6296483B17E}" type="pres">
      <dgm:prSet presAssocID="{5CFA7591-75A0-4865-85A7-ABD38D1A6AA2}" presName="spacer" presStyleCnt="0"/>
      <dgm:spPr/>
    </dgm:pt>
    <dgm:pt modelId="{DB75072C-DCD3-45CA-A19F-E8160A690895}" type="pres">
      <dgm:prSet presAssocID="{C53FD63E-53EF-4C23-B851-B8C7CB4426C1}" presName="parentText" presStyleLbl="node1" presStyleIdx="3" presStyleCnt="4">
        <dgm:presLayoutVars>
          <dgm:chMax val="0"/>
          <dgm:bulletEnabled val="1"/>
        </dgm:presLayoutVars>
      </dgm:prSet>
      <dgm:spPr/>
    </dgm:pt>
  </dgm:ptLst>
  <dgm:cxnLst>
    <dgm:cxn modelId="{91FB9F2A-0A15-4823-8B31-1B2C110E207D}" srcId="{267B4BF0-5009-463E-968D-1D875A306778}" destId="{6A25108B-9123-46E5-BB8D-5A22E333AC2B}" srcOrd="1" destOrd="0" parTransId="{3B4711DE-8503-4504-AD05-795C41DC510F}" sibTransId="{3298ECB0-C52E-4035-8602-21D471CF34D0}"/>
    <dgm:cxn modelId="{FD94472F-347A-460C-AA5C-762B3908500D}" type="presOf" srcId="{9D2169D5-E225-4A29-86E9-56FF35EC8EA5}" destId="{BD9D925E-D9DF-4518-A6A1-95F080C05997}" srcOrd="0" destOrd="0" presId="urn:microsoft.com/office/officeart/2005/8/layout/vList2"/>
    <dgm:cxn modelId="{CD880D3C-1322-43F4-8694-F28434916CCC}" srcId="{267B4BF0-5009-463E-968D-1D875A306778}" destId="{9630242D-ED50-4122-8AA1-D5BD93DA2D1C}" srcOrd="2" destOrd="0" parTransId="{AA8707DA-064B-4C9C-9069-32776E1C30FA}" sibTransId="{5CFA7591-75A0-4865-85A7-ABD38D1A6AA2}"/>
    <dgm:cxn modelId="{897DB63D-E28F-42CB-BE1B-DBA3C96D6DCA}" srcId="{267B4BF0-5009-463E-968D-1D875A306778}" destId="{C53FD63E-53EF-4C23-B851-B8C7CB4426C1}" srcOrd="3" destOrd="0" parTransId="{F37F5C27-138A-450C-9EE0-DEC96070DF52}" sibTransId="{1B962E90-DB5A-4E56-9199-5AF2CB2898C7}"/>
    <dgm:cxn modelId="{9E3F4F61-631A-4339-91BD-301C4F887BEE}" type="presOf" srcId="{9630242D-ED50-4122-8AA1-D5BD93DA2D1C}" destId="{926218B6-5A40-4B19-8E98-7D0FB7C88576}" srcOrd="0" destOrd="0" presId="urn:microsoft.com/office/officeart/2005/8/layout/vList2"/>
    <dgm:cxn modelId="{22C725A6-32BB-4719-9436-AE067F8C48B2}" type="presOf" srcId="{267B4BF0-5009-463E-968D-1D875A306778}" destId="{D4A10AF1-0CBE-4DD2-AEBB-0ABAFFBD70E6}" srcOrd="0" destOrd="0" presId="urn:microsoft.com/office/officeart/2005/8/layout/vList2"/>
    <dgm:cxn modelId="{FB09F1BC-9B9E-4656-891E-7B20845CB3A8}" type="presOf" srcId="{C53FD63E-53EF-4C23-B851-B8C7CB4426C1}" destId="{DB75072C-DCD3-45CA-A19F-E8160A690895}" srcOrd="0" destOrd="0" presId="urn:microsoft.com/office/officeart/2005/8/layout/vList2"/>
    <dgm:cxn modelId="{CF1C08C5-049F-42CF-992B-C3C3A9E7B914}" srcId="{267B4BF0-5009-463E-968D-1D875A306778}" destId="{9D2169D5-E225-4A29-86E9-56FF35EC8EA5}" srcOrd="0" destOrd="0" parTransId="{817D6320-2105-4CDC-AF6A-F9D89EF904E0}" sibTransId="{22B813EC-4EF8-474F-ACB8-A50F57C881EE}"/>
    <dgm:cxn modelId="{DF71BEF7-ABCC-4EA5-AD65-71B36AD25592}" type="presOf" srcId="{6A25108B-9123-46E5-BB8D-5A22E333AC2B}" destId="{4C25A2AB-CEBC-4FB6-BB2D-749BF2C968B7}" srcOrd="0" destOrd="0" presId="urn:microsoft.com/office/officeart/2005/8/layout/vList2"/>
    <dgm:cxn modelId="{3EF76722-78DC-4EDF-9C6B-6F24F62C0FF5}" type="presParOf" srcId="{D4A10AF1-0CBE-4DD2-AEBB-0ABAFFBD70E6}" destId="{BD9D925E-D9DF-4518-A6A1-95F080C05997}" srcOrd="0" destOrd="0" presId="urn:microsoft.com/office/officeart/2005/8/layout/vList2"/>
    <dgm:cxn modelId="{827FF857-52D4-4D12-B1D0-0E7B9E1591AA}" type="presParOf" srcId="{D4A10AF1-0CBE-4DD2-AEBB-0ABAFFBD70E6}" destId="{6AEA7684-0BEE-42DB-ADF2-70F866ACEFFC}" srcOrd="1" destOrd="0" presId="urn:microsoft.com/office/officeart/2005/8/layout/vList2"/>
    <dgm:cxn modelId="{DAE89BE0-6544-4A23-994A-2AB771314C65}" type="presParOf" srcId="{D4A10AF1-0CBE-4DD2-AEBB-0ABAFFBD70E6}" destId="{4C25A2AB-CEBC-4FB6-BB2D-749BF2C968B7}" srcOrd="2" destOrd="0" presId="urn:microsoft.com/office/officeart/2005/8/layout/vList2"/>
    <dgm:cxn modelId="{E18D16EA-AC97-4704-A30C-9128911BEA68}" type="presParOf" srcId="{D4A10AF1-0CBE-4DD2-AEBB-0ABAFFBD70E6}" destId="{185941C4-F906-4EFA-A008-862B022DFC36}" srcOrd="3" destOrd="0" presId="urn:microsoft.com/office/officeart/2005/8/layout/vList2"/>
    <dgm:cxn modelId="{F821F42C-FFCC-4366-9C19-EB8DB654F26C}" type="presParOf" srcId="{D4A10AF1-0CBE-4DD2-AEBB-0ABAFFBD70E6}" destId="{926218B6-5A40-4B19-8E98-7D0FB7C88576}" srcOrd="4" destOrd="0" presId="urn:microsoft.com/office/officeart/2005/8/layout/vList2"/>
    <dgm:cxn modelId="{B345AC19-A8D5-4682-BBBC-ABE9E93870A4}" type="presParOf" srcId="{D4A10AF1-0CBE-4DD2-AEBB-0ABAFFBD70E6}" destId="{AAA38E2F-E4A6-4451-8801-E6296483B17E}" srcOrd="5" destOrd="0" presId="urn:microsoft.com/office/officeart/2005/8/layout/vList2"/>
    <dgm:cxn modelId="{2A885FF2-3719-4083-95C8-283407F26B0D}" type="presParOf" srcId="{D4A10AF1-0CBE-4DD2-AEBB-0ABAFFBD70E6}" destId="{DB75072C-DCD3-45CA-A19F-E8160A69089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1137A1-44BA-46B1-9064-5DD43192F60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C70EB555-1A55-4D34-91A2-86FC0347EF63}">
      <dgm:prSet custT="1"/>
      <dgm:spPr/>
      <dgm:t>
        <a:bodyPr/>
        <a:lstStyle/>
        <a:p>
          <a:r>
            <a:rPr lang="es-EC" sz="2400" b="0" i="0" dirty="0">
              <a:latin typeface="Calibri" panose="020F0502020204030204" pitchFamily="34" charset="0"/>
              <a:cs typeface="Calibri" panose="020F0502020204030204" pitchFamily="34" charset="0"/>
            </a:rPr>
            <a:t>Ausentismo de los alumnos.</a:t>
          </a:r>
          <a:endParaRPr lang="es-EC" sz="2400" dirty="0">
            <a:latin typeface="Calibri" panose="020F0502020204030204" pitchFamily="34" charset="0"/>
            <a:cs typeface="Calibri" panose="020F0502020204030204" pitchFamily="34" charset="0"/>
          </a:endParaRPr>
        </a:p>
      </dgm:t>
    </dgm:pt>
    <dgm:pt modelId="{7219E514-F0F7-4956-B6BE-F3855CA09736}" type="parTrans" cxnId="{76FCBE51-5736-4F49-85C6-C902483C45F9}">
      <dgm:prSet/>
      <dgm:spPr/>
      <dgm:t>
        <a:bodyPr/>
        <a:lstStyle/>
        <a:p>
          <a:endParaRPr lang="es-EC" sz="4800">
            <a:latin typeface="Calibri" panose="020F0502020204030204" pitchFamily="34" charset="0"/>
            <a:cs typeface="Calibri" panose="020F0502020204030204" pitchFamily="34" charset="0"/>
          </a:endParaRPr>
        </a:p>
      </dgm:t>
    </dgm:pt>
    <dgm:pt modelId="{9654D949-DB0A-42B3-9550-682173009327}" type="sibTrans" cxnId="{76FCBE51-5736-4F49-85C6-C902483C45F9}">
      <dgm:prSet/>
      <dgm:spPr/>
      <dgm:t>
        <a:bodyPr/>
        <a:lstStyle/>
        <a:p>
          <a:endParaRPr lang="es-EC" sz="4800">
            <a:latin typeface="Calibri" panose="020F0502020204030204" pitchFamily="34" charset="0"/>
            <a:cs typeface="Calibri" panose="020F0502020204030204" pitchFamily="34" charset="0"/>
          </a:endParaRPr>
        </a:p>
      </dgm:t>
    </dgm:pt>
    <dgm:pt modelId="{E5AEA3A7-CDC7-4332-AB4D-FF18998C143B}">
      <dgm:prSet custT="1"/>
      <dgm:spPr/>
      <dgm:t>
        <a:bodyPr/>
        <a:lstStyle/>
        <a:p>
          <a:r>
            <a:rPr lang="es-EC" sz="2400" b="0" i="0" dirty="0">
              <a:latin typeface="Calibri" panose="020F0502020204030204" pitchFamily="34" charset="0"/>
              <a:cs typeface="Calibri" panose="020F0502020204030204" pitchFamily="34" charset="0"/>
            </a:rPr>
            <a:t>Falta de interés</a:t>
          </a:r>
          <a:endParaRPr lang="es-EC" sz="2400" dirty="0">
            <a:latin typeface="Calibri" panose="020F0502020204030204" pitchFamily="34" charset="0"/>
            <a:cs typeface="Calibri" panose="020F0502020204030204" pitchFamily="34" charset="0"/>
          </a:endParaRPr>
        </a:p>
      </dgm:t>
    </dgm:pt>
    <dgm:pt modelId="{7557F0E0-C3D8-4521-995B-131EAB0051CC}" type="parTrans" cxnId="{F4F32F81-458A-4C20-A7AB-04FBACC7CE78}">
      <dgm:prSet/>
      <dgm:spPr/>
      <dgm:t>
        <a:bodyPr/>
        <a:lstStyle/>
        <a:p>
          <a:endParaRPr lang="es-EC" sz="4800">
            <a:latin typeface="Calibri" panose="020F0502020204030204" pitchFamily="34" charset="0"/>
            <a:cs typeface="Calibri" panose="020F0502020204030204" pitchFamily="34" charset="0"/>
          </a:endParaRPr>
        </a:p>
      </dgm:t>
    </dgm:pt>
    <dgm:pt modelId="{8522C6AA-89AE-4FFF-BF5C-656320D28D70}" type="sibTrans" cxnId="{F4F32F81-458A-4C20-A7AB-04FBACC7CE78}">
      <dgm:prSet/>
      <dgm:spPr/>
      <dgm:t>
        <a:bodyPr/>
        <a:lstStyle/>
        <a:p>
          <a:endParaRPr lang="es-EC" sz="4800">
            <a:latin typeface="Calibri" panose="020F0502020204030204" pitchFamily="34" charset="0"/>
            <a:cs typeface="Calibri" panose="020F0502020204030204" pitchFamily="34" charset="0"/>
          </a:endParaRPr>
        </a:p>
      </dgm:t>
    </dgm:pt>
    <dgm:pt modelId="{D90E9410-D420-4E90-B443-387323A83966}">
      <dgm:prSet custT="1"/>
      <dgm:spPr/>
      <dgm:t>
        <a:bodyPr/>
        <a:lstStyle/>
        <a:p>
          <a:r>
            <a:rPr lang="es-EC" sz="2400" b="0" i="0" dirty="0">
              <a:latin typeface="Calibri" panose="020F0502020204030204" pitchFamily="34" charset="0"/>
              <a:cs typeface="Calibri" panose="020F0502020204030204" pitchFamily="34" charset="0"/>
            </a:rPr>
            <a:t>Llegadas tardes.</a:t>
          </a:r>
          <a:endParaRPr lang="es-EC" sz="2400" dirty="0">
            <a:latin typeface="Calibri" panose="020F0502020204030204" pitchFamily="34" charset="0"/>
            <a:cs typeface="Calibri" panose="020F0502020204030204" pitchFamily="34" charset="0"/>
          </a:endParaRPr>
        </a:p>
      </dgm:t>
    </dgm:pt>
    <dgm:pt modelId="{0D873F78-4E34-4ABB-8260-AEC525F17D9D}" type="parTrans" cxnId="{47B2BFBE-116D-438D-B3DC-E610CA7D5296}">
      <dgm:prSet/>
      <dgm:spPr/>
      <dgm:t>
        <a:bodyPr/>
        <a:lstStyle/>
        <a:p>
          <a:endParaRPr lang="es-EC" sz="4800">
            <a:latin typeface="Calibri" panose="020F0502020204030204" pitchFamily="34" charset="0"/>
            <a:cs typeface="Calibri" panose="020F0502020204030204" pitchFamily="34" charset="0"/>
          </a:endParaRPr>
        </a:p>
      </dgm:t>
    </dgm:pt>
    <dgm:pt modelId="{EE71A9F2-04F0-428D-B5A4-F0C4F12718D3}" type="sibTrans" cxnId="{47B2BFBE-116D-438D-B3DC-E610CA7D5296}">
      <dgm:prSet/>
      <dgm:spPr/>
      <dgm:t>
        <a:bodyPr/>
        <a:lstStyle/>
        <a:p>
          <a:endParaRPr lang="es-EC" sz="4800">
            <a:latin typeface="Calibri" panose="020F0502020204030204" pitchFamily="34" charset="0"/>
            <a:cs typeface="Calibri" panose="020F0502020204030204" pitchFamily="34" charset="0"/>
          </a:endParaRPr>
        </a:p>
      </dgm:t>
    </dgm:pt>
    <dgm:pt modelId="{E9CFFF98-E217-4369-A490-BA3E714DADE2}">
      <dgm:prSet custT="1"/>
      <dgm:spPr/>
      <dgm:t>
        <a:bodyPr/>
        <a:lstStyle/>
        <a:p>
          <a:r>
            <a:rPr lang="es-EC" sz="2400" b="0" i="0" dirty="0">
              <a:latin typeface="Calibri" panose="020F0502020204030204" pitchFamily="34" charset="0"/>
              <a:cs typeface="Calibri" panose="020F0502020204030204" pitchFamily="34" charset="0"/>
            </a:rPr>
            <a:t>Desinterés en los padres en el seguimiento de los alumnos en la escuela.</a:t>
          </a:r>
          <a:endParaRPr lang="es-EC" sz="2400" dirty="0">
            <a:latin typeface="Calibri" panose="020F0502020204030204" pitchFamily="34" charset="0"/>
            <a:cs typeface="Calibri" panose="020F0502020204030204" pitchFamily="34" charset="0"/>
          </a:endParaRPr>
        </a:p>
      </dgm:t>
    </dgm:pt>
    <dgm:pt modelId="{78FD0B0B-122E-4161-8763-2DF70A891938}" type="parTrans" cxnId="{7C7250C9-70FF-48B0-B938-6C5DF48ACF09}">
      <dgm:prSet/>
      <dgm:spPr/>
      <dgm:t>
        <a:bodyPr/>
        <a:lstStyle/>
        <a:p>
          <a:endParaRPr lang="es-EC" sz="4800">
            <a:latin typeface="Calibri" panose="020F0502020204030204" pitchFamily="34" charset="0"/>
            <a:cs typeface="Calibri" panose="020F0502020204030204" pitchFamily="34" charset="0"/>
          </a:endParaRPr>
        </a:p>
      </dgm:t>
    </dgm:pt>
    <dgm:pt modelId="{BB4BDCA1-B30D-4DD0-93BB-B9D1B71181E4}" type="sibTrans" cxnId="{7C7250C9-70FF-48B0-B938-6C5DF48ACF09}">
      <dgm:prSet/>
      <dgm:spPr/>
      <dgm:t>
        <a:bodyPr/>
        <a:lstStyle/>
        <a:p>
          <a:endParaRPr lang="es-EC" sz="4800">
            <a:latin typeface="Calibri" panose="020F0502020204030204" pitchFamily="34" charset="0"/>
            <a:cs typeface="Calibri" panose="020F0502020204030204" pitchFamily="34" charset="0"/>
          </a:endParaRPr>
        </a:p>
      </dgm:t>
    </dgm:pt>
    <dgm:pt modelId="{7D3E554A-0263-4D3B-B858-F95CD609B216}" type="pres">
      <dgm:prSet presAssocID="{5F1137A1-44BA-46B1-9064-5DD43192F603}" presName="linear" presStyleCnt="0">
        <dgm:presLayoutVars>
          <dgm:dir/>
          <dgm:animLvl val="lvl"/>
          <dgm:resizeHandles val="exact"/>
        </dgm:presLayoutVars>
      </dgm:prSet>
      <dgm:spPr/>
    </dgm:pt>
    <dgm:pt modelId="{D7D392BA-AFB0-4873-BC5E-9F8F9ABDD295}" type="pres">
      <dgm:prSet presAssocID="{C70EB555-1A55-4D34-91A2-86FC0347EF63}" presName="parentLin" presStyleCnt="0"/>
      <dgm:spPr/>
    </dgm:pt>
    <dgm:pt modelId="{731AA884-AD3C-43CA-AECF-DAFF6F7D9A10}" type="pres">
      <dgm:prSet presAssocID="{C70EB555-1A55-4D34-91A2-86FC0347EF63}" presName="parentLeftMargin" presStyleLbl="node1" presStyleIdx="0" presStyleCnt="4"/>
      <dgm:spPr/>
    </dgm:pt>
    <dgm:pt modelId="{41D3FA17-4143-4F70-B2D4-157269DA0819}" type="pres">
      <dgm:prSet presAssocID="{C70EB555-1A55-4D34-91A2-86FC0347EF63}" presName="parentText" presStyleLbl="node1" presStyleIdx="0" presStyleCnt="4">
        <dgm:presLayoutVars>
          <dgm:chMax val="0"/>
          <dgm:bulletEnabled val="1"/>
        </dgm:presLayoutVars>
      </dgm:prSet>
      <dgm:spPr/>
    </dgm:pt>
    <dgm:pt modelId="{A4E5966E-2F33-4FDC-9D6F-648757E15D96}" type="pres">
      <dgm:prSet presAssocID="{C70EB555-1A55-4D34-91A2-86FC0347EF63}" presName="negativeSpace" presStyleCnt="0"/>
      <dgm:spPr/>
    </dgm:pt>
    <dgm:pt modelId="{BD8C8548-FB5E-48A7-A05C-62DDD489CE95}" type="pres">
      <dgm:prSet presAssocID="{C70EB555-1A55-4D34-91A2-86FC0347EF63}" presName="childText" presStyleLbl="conFgAcc1" presStyleIdx="0" presStyleCnt="4">
        <dgm:presLayoutVars>
          <dgm:bulletEnabled val="1"/>
        </dgm:presLayoutVars>
      </dgm:prSet>
      <dgm:spPr/>
    </dgm:pt>
    <dgm:pt modelId="{0EA800C4-0C9E-46BD-83E1-B4048F6245A2}" type="pres">
      <dgm:prSet presAssocID="{9654D949-DB0A-42B3-9550-682173009327}" presName="spaceBetweenRectangles" presStyleCnt="0"/>
      <dgm:spPr/>
    </dgm:pt>
    <dgm:pt modelId="{61F42DBC-DD0E-467B-8168-81FB1F24F0EA}" type="pres">
      <dgm:prSet presAssocID="{E5AEA3A7-CDC7-4332-AB4D-FF18998C143B}" presName="parentLin" presStyleCnt="0"/>
      <dgm:spPr/>
    </dgm:pt>
    <dgm:pt modelId="{C53EF038-EEAE-438C-A623-92B6D780F223}" type="pres">
      <dgm:prSet presAssocID="{E5AEA3A7-CDC7-4332-AB4D-FF18998C143B}" presName="parentLeftMargin" presStyleLbl="node1" presStyleIdx="0" presStyleCnt="4"/>
      <dgm:spPr/>
    </dgm:pt>
    <dgm:pt modelId="{72350275-35B3-440D-AB5D-E29A9C36D0A4}" type="pres">
      <dgm:prSet presAssocID="{E5AEA3A7-CDC7-4332-AB4D-FF18998C143B}" presName="parentText" presStyleLbl="node1" presStyleIdx="1" presStyleCnt="4">
        <dgm:presLayoutVars>
          <dgm:chMax val="0"/>
          <dgm:bulletEnabled val="1"/>
        </dgm:presLayoutVars>
      </dgm:prSet>
      <dgm:spPr/>
    </dgm:pt>
    <dgm:pt modelId="{6AD65FFA-216E-4645-A1AC-683C7949822D}" type="pres">
      <dgm:prSet presAssocID="{E5AEA3A7-CDC7-4332-AB4D-FF18998C143B}" presName="negativeSpace" presStyleCnt="0"/>
      <dgm:spPr/>
    </dgm:pt>
    <dgm:pt modelId="{F9498A86-1329-4189-816C-B38396C55D05}" type="pres">
      <dgm:prSet presAssocID="{E5AEA3A7-CDC7-4332-AB4D-FF18998C143B}" presName="childText" presStyleLbl="conFgAcc1" presStyleIdx="1" presStyleCnt="4">
        <dgm:presLayoutVars>
          <dgm:bulletEnabled val="1"/>
        </dgm:presLayoutVars>
      </dgm:prSet>
      <dgm:spPr/>
    </dgm:pt>
    <dgm:pt modelId="{F1FD1FDD-47B0-4572-B29D-22DA00F0DF64}" type="pres">
      <dgm:prSet presAssocID="{8522C6AA-89AE-4FFF-BF5C-656320D28D70}" presName="spaceBetweenRectangles" presStyleCnt="0"/>
      <dgm:spPr/>
    </dgm:pt>
    <dgm:pt modelId="{A29E85AF-AA30-42B9-A4A2-61783F4DB01C}" type="pres">
      <dgm:prSet presAssocID="{D90E9410-D420-4E90-B443-387323A83966}" presName="parentLin" presStyleCnt="0"/>
      <dgm:spPr/>
    </dgm:pt>
    <dgm:pt modelId="{AE2355C1-2EED-4B79-A91D-EA6EDDEBB218}" type="pres">
      <dgm:prSet presAssocID="{D90E9410-D420-4E90-B443-387323A83966}" presName="parentLeftMargin" presStyleLbl="node1" presStyleIdx="1" presStyleCnt="4"/>
      <dgm:spPr/>
    </dgm:pt>
    <dgm:pt modelId="{13C97410-DF07-441F-B78F-D6191DA075DC}" type="pres">
      <dgm:prSet presAssocID="{D90E9410-D420-4E90-B443-387323A83966}" presName="parentText" presStyleLbl="node1" presStyleIdx="2" presStyleCnt="4">
        <dgm:presLayoutVars>
          <dgm:chMax val="0"/>
          <dgm:bulletEnabled val="1"/>
        </dgm:presLayoutVars>
      </dgm:prSet>
      <dgm:spPr/>
    </dgm:pt>
    <dgm:pt modelId="{FEB2AE29-8F18-46CD-A403-A2453C4F3D3F}" type="pres">
      <dgm:prSet presAssocID="{D90E9410-D420-4E90-B443-387323A83966}" presName="negativeSpace" presStyleCnt="0"/>
      <dgm:spPr/>
    </dgm:pt>
    <dgm:pt modelId="{F616CBCE-3DFB-4145-8D9D-69F6665457D0}" type="pres">
      <dgm:prSet presAssocID="{D90E9410-D420-4E90-B443-387323A83966}" presName="childText" presStyleLbl="conFgAcc1" presStyleIdx="2" presStyleCnt="4">
        <dgm:presLayoutVars>
          <dgm:bulletEnabled val="1"/>
        </dgm:presLayoutVars>
      </dgm:prSet>
      <dgm:spPr/>
    </dgm:pt>
    <dgm:pt modelId="{9929B616-766A-4E09-BCD8-0117E6D92984}" type="pres">
      <dgm:prSet presAssocID="{EE71A9F2-04F0-428D-B5A4-F0C4F12718D3}" presName="spaceBetweenRectangles" presStyleCnt="0"/>
      <dgm:spPr/>
    </dgm:pt>
    <dgm:pt modelId="{8DC5367C-EE9B-4E03-B4DE-8F0A12284898}" type="pres">
      <dgm:prSet presAssocID="{E9CFFF98-E217-4369-A490-BA3E714DADE2}" presName="parentLin" presStyleCnt="0"/>
      <dgm:spPr/>
    </dgm:pt>
    <dgm:pt modelId="{E1FEEB82-A492-4F37-A7EE-29F048C3CD26}" type="pres">
      <dgm:prSet presAssocID="{E9CFFF98-E217-4369-A490-BA3E714DADE2}" presName="parentLeftMargin" presStyleLbl="node1" presStyleIdx="2" presStyleCnt="4"/>
      <dgm:spPr/>
    </dgm:pt>
    <dgm:pt modelId="{09CC60CE-E690-46F6-9467-A94203A38618}" type="pres">
      <dgm:prSet presAssocID="{E9CFFF98-E217-4369-A490-BA3E714DADE2}" presName="parentText" presStyleLbl="node1" presStyleIdx="3" presStyleCnt="4">
        <dgm:presLayoutVars>
          <dgm:chMax val="0"/>
          <dgm:bulletEnabled val="1"/>
        </dgm:presLayoutVars>
      </dgm:prSet>
      <dgm:spPr/>
    </dgm:pt>
    <dgm:pt modelId="{88AAD11C-C893-4EC3-987D-833FD557A361}" type="pres">
      <dgm:prSet presAssocID="{E9CFFF98-E217-4369-A490-BA3E714DADE2}" presName="negativeSpace" presStyleCnt="0"/>
      <dgm:spPr/>
    </dgm:pt>
    <dgm:pt modelId="{22F929BE-A80E-4CDC-8DAA-72ABA47B69EF}" type="pres">
      <dgm:prSet presAssocID="{E9CFFF98-E217-4369-A490-BA3E714DADE2}" presName="childText" presStyleLbl="conFgAcc1" presStyleIdx="3" presStyleCnt="4">
        <dgm:presLayoutVars>
          <dgm:bulletEnabled val="1"/>
        </dgm:presLayoutVars>
      </dgm:prSet>
      <dgm:spPr/>
    </dgm:pt>
  </dgm:ptLst>
  <dgm:cxnLst>
    <dgm:cxn modelId="{D7E2FD1B-4586-49FE-AB2E-B45DE733D128}" type="presOf" srcId="{E9CFFF98-E217-4369-A490-BA3E714DADE2}" destId="{E1FEEB82-A492-4F37-A7EE-29F048C3CD26}" srcOrd="0" destOrd="0" presId="urn:microsoft.com/office/officeart/2005/8/layout/list1"/>
    <dgm:cxn modelId="{4F4A0D1D-3F90-4BBC-9144-1F3D76936F78}" type="presOf" srcId="{E9CFFF98-E217-4369-A490-BA3E714DADE2}" destId="{09CC60CE-E690-46F6-9467-A94203A38618}" srcOrd="1" destOrd="0" presId="urn:microsoft.com/office/officeart/2005/8/layout/list1"/>
    <dgm:cxn modelId="{EC5D3749-FFBE-4ACE-83DA-A0E59476779E}" type="presOf" srcId="{E5AEA3A7-CDC7-4332-AB4D-FF18998C143B}" destId="{C53EF038-EEAE-438C-A623-92B6D780F223}" srcOrd="0" destOrd="0" presId="urn:microsoft.com/office/officeart/2005/8/layout/list1"/>
    <dgm:cxn modelId="{8E627351-8E12-4709-8C2D-264E7B1BCA26}" type="presOf" srcId="{E5AEA3A7-CDC7-4332-AB4D-FF18998C143B}" destId="{72350275-35B3-440D-AB5D-E29A9C36D0A4}" srcOrd="1" destOrd="0" presId="urn:microsoft.com/office/officeart/2005/8/layout/list1"/>
    <dgm:cxn modelId="{76FCBE51-5736-4F49-85C6-C902483C45F9}" srcId="{5F1137A1-44BA-46B1-9064-5DD43192F603}" destId="{C70EB555-1A55-4D34-91A2-86FC0347EF63}" srcOrd="0" destOrd="0" parTransId="{7219E514-F0F7-4956-B6BE-F3855CA09736}" sibTransId="{9654D949-DB0A-42B3-9550-682173009327}"/>
    <dgm:cxn modelId="{F4F32F81-458A-4C20-A7AB-04FBACC7CE78}" srcId="{5F1137A1-44BA-46B1-9064-5DD43192F603}" destId="{E5AEA3A7-CDC7-4332-AB4D-FF18998C143B}" srcOrd="1" destOrd="0" parTransId="{7557F0E0-C3D8-4521-995B-131EAB0051CC}" sibTransId="{8522C6AA-89AE-4FFF-BF5C-656320D28D70}"/>
    <dgm:cxn modelId="{55CAAC91-2E21-483D-86BD-98755DDC1937}" type="presOf" srcId="{C70EB555-1A55-4D34-91A2-86FC0347EF63}" destId="{731AA884-AD3C-43CA-AECF-DAFF6F7D9A10}" srcOrd="0" destOrd="0" presId="urn:microsoft.com/office/officeart/2005/8/layout/list1"/>
    <dgm:cxn modelId="{FAEA7AA9-E1E8-4B64-B983-481467CB58CD}" type="presOf" srcId="{5F1137A1-44BA-46B1-9064-5DD43192F603}" destId="{7D3E554A-0263-4D3B-B858-F95CD609B216}" srcOrd="0" destOrd="0" presId="urn:microsoft.com/office/officeart/2005/8/layout/list1"/>
    <dgm:cxn modelId="{43D21DAB-5C9C-4283-9CC1-6D54F7F2F7F9}" type="presOf" srcId="{C70EB555-1A55-4D34-91A2-86FC0347EF63}" destId="{41D3FA17-4143-4F70-B2D4-157269DA0819}" srcOrd="1" destOrd="0" presId="urn:microsoft.com/office/officeart/2005/8/layout/list1"/>
    <dgm:cxn modelId="{EB1FADB9-8FE7-4E49-BCCF-B1F3884D2BA9}" type="presOf" srcId="{D90E9410-D420-4E90-B443-387323A83966}" destId="{13C97410-DF07-441F-B78F-D6191DA075DC}" srcOrd="1" destOrd="0" presId="urn:microsoft.com/office/officeart/2005/8/layout/list1"/>
    <dgm:cxn modelId="{47B2BFBE-116D-438D-B3DC-E610CA7D5296}" srcId="{5F1137A1-44BA-46B1-9064-5DD43192F603}" destId="{D90E9410-D420-4E90-B443-387323A83966}" srcOrd="2" destOrd="0" parTransId="{0D873F78-4E34-4ABB-8260-AEC525F17D9D}" sibTransId="{EE71A9F2-04F0-428D-B5A4-F0C4F12718D3}"/>
    <dgm:cxn modelId="{7C7250C9-70FF-48B0-B938-6C5DF48ACF09}" srcId="{5F1137A1-44BA-46B1-9064-5DD43192F603}" destId="{E9CFFF98-E217-4369-A490-BA3E714DADE2}" srcOrd="3" destOrd="0" parTransId="{78FD0B0B-122E-4161-8763-2DF70A891938}" sibTransId="{BB4BDCA1-B30D-4DD0-93BB-B9D1B71181E4}"/>
    <dgm:cxn modelId="{45F0F2E4-D74C-4606-9F85-AB8BAACD5EA3}" type="presOf" srcId="{D90E9410-D420-4E90-B443-387323A83966}" destId="{AE2355C1-2EED-4B79-A91D-EA6EDDEBB218}" srcOrd="0" destOrd="0" presId="urn:microsoft.com/office/officeart/2005/8/layout/list1"/>
    <dgm:cxn modelId="{5EA9BB7C-B516-454E-89E8-011FCB0177B8}" type="presParOf" srcId="{7D3E554A-0263-4D3B-B858-F95CD609B216}" destId="{D7D392BA-AFB0-4873-BC5E-9F8F9ABDD295}" srcOrd="0" destOrd="0" presId="urn:microsoft.com/office/officeart/2005/8/layout/list1"/>
    <dgm:cxn modelId="{CB67B953-9F4B-4385-A6C2-1D7730574D28}" type="presParOf" srcId="{D7D392BA-AFB0-4873-BC5E-9F8F9ABDD295}" destId="{731AA884-AD3C-43CA-AECF-DAFF6F7D9A10}" srcOrd="0" destOrd="0" presId="urn:microsoft.com/office/officeart/2005/8/layout/list1"/>
    <dgm:cxn modelId="{68E8098F-FC22-4132-BC3B-FB61823E0CC2}" type="presParOf" srcId="{D7D392BA-AFB0-4873-BC5E-9F8F9ABDD295}" destId="{41D3FA17-4143-4F70-B2D4-157269DA0819}" srcOrd="1" destOrd="0" presId="urn:microsoft.com/office/officeart/2005/8/layout/list1"/>
    <dgm:cxn modelId="{F8806A34-148D-4204-A5BE-986D7F61A6EF}" type="presParOf" srcId="{7D3E554A-0263-4D3B-B858-F95CD609B216}" destId="{A4E5966E-2F33-4FDC-9D6F-648757E15D96}" srcOrd="1" destOrd="0" presId="urn:microsoft.com/office/officeart/2005/8/layout/list1"/>
    <dgm:cxn modelId="{B55F490B-F059-40E6-87B7-9B4E758EF6AF}" type="presParOf" srcId="{7D3E554A-0263-4D3B-B858-F95CD609B216}" destId="{BD8C8548-FB5E-48A7-A05C-62DDD489CE95}" srcOrd="2" destOrd="0" presId="urn:microsoft.com/office/officeart/2005/8/layout/list1"/>
    <dgm:cxn modelId="{FB966123-AA4A-4429-B629-5F335B0CAFF2}" type="presParOf" srcId="{7D3E554A-0263-4D3B-B858-F95CD609B216}" destId="{0EA800C4-0C9E-46BD-83E1-B4048F6245A2}" srcOrd="3" destOrd="0" presId="urn:microsoft.com/office/officeart/2005/8/layout/list1"/>
    <dgm:cxn modelId="{5621ADEE-E602-4B3B-8D0D-5DFFDB0D9ED4}" type="presParOf" srcId="{7D3E554A-0263-4D3B-B858-F95CD609B216}" destId="{61F42DBC-DD0E-467B-8168-81FB1F24F0EA}" srcOrd="4" destOrd="0" presId="urn:microsoft.com/office/officeart/2005/8/layout/list1"/>
    <dgm:cxn modelId="{62FD909E-F196-4A5C-8AC4-AF80D88E6CCD}" type="presParOf" srcId="{61F42DBC-DD0E-467B-8168-81FB1F24F0EA}" destId="{C53EF038-EEAE-438C-A623-92B6D780F223}" srcOrd="0" destOrd="0" presId="urn:microsoft.com/office/officeart/2005/8/layout/list1"/>
    <dgm:cxn modelId="{559847C3-92D8-45E3-BCD5-84DDFF12A6AA}" type="presParOf" srcId="{61F42DBC-DD0E-467B-8168-81FB1F24F0EA}" destId="{72350275-35B3-440D-AB5D-E29A9C36D0A4}" srcOrd="1" destOrd="0" presId="urn:microsoft.com/office/officeart/2005/8/layout/list1"/>
    <dgm:cxn modelId="{66A0FB77-E9A2-44DB-B2F3-4932F872CE88}" type="presParOf" srcId="{7D3E554A-0263-4D3B-B858-F95CD609B216}" destId="{6AD65FFA-216E-4645-A1AC-683C7949822D}" srcOrd="5" destOrd="0" presId="urn:microsoft.com/office/officeart/2005/8/layout/list1"/>
    <dgm:cxn modelId="{DA67D8BD-3E2F-4DFB-BD2E-1D613D1DF145}" type="presParOf" srcId="{7D3E554A-0263-4D3B-B858-F95CD609B216}" destId="{F9498A86-1329-4189-816C-B38396C55D05}" srcOrd="6" destOrd="0" presId="urn:microsoft.com/office/officeart/2005/8/layout/list1"/>
    <dgm:cxn modelId="{39931622-3D5F-474E-8777-477EC942EEF1}" type="presParOf" srcId="{7D3E554A-0263-4D3B-B858-F95CD609B216}" destId="{F1FD1FDD-47B0-4572-B29D-22DA00F0DF64}" srcOrd="7" destOrd="0" presId="urn:microsoft.com/office/officeart/2005/8/layout/list1"/>
    <dgm:cxn modelId="{5F9A7E57-EB0F-440A-AB61-2FD34E8F7FEA}" type="presParOf" srcId="{7D3E554A-0263-4D3B-B858-F95CD609B216}" destId="{A29E85AF-AA30-42B9-A4A2-61783F4DB01C}" srcOrd="8" destOrd="0" presId="urn:microsoft.com/office/officeart/2005/8/layout/list1"/>
    <dgm:cxn modelId="{C6F2623C-5A9E-44BA-A741-147A6A0D6598}" type="presParOf" srcId="{A29E85AF-AA30-42B9-A4A2-61783F4DB01C}" destId="{AE2355C1-2EED-4B79-A91D-EA6EDDEBB218}" srcOrd="0" destOrd="0" presId="urn:microsoft.com/office/officeart/2005/8/layout/list1"/>
    <dgm:cxn modelId="{1C5C4586-7147-4C31-8F3F-676FFAF5FC8C}" type="presParOf" srcId="{A29E85AF-AA30-42B9-A4A2-61783F4DB01C}" destId="{13C97410-DF07-441F-B78F-D6191DA075DC}" srcOrd="1" destOrd="0" presId="urn:microsoft.com/office/officeart/2005/8/layout/list1"/>
    <dgm:cxn modelId="{159CA84F-51A2-46F3-AC3B-F2C38F83EA93}" type="presParOf" srcId="{7D3E554A-0263-4D3B-B858-F95CD609B216}" destId="{FEB2AE29-8F18-46CD-A403-A2453C4F3D3F}" srcOrd="9" destOrd="0" presId="urn:microsoft.com/office/officeart/2005/8/layout/list1"/>
    <dgm:cxn modelId="{4FF174B8-4FA6-4CBD-8054-869D9560BBBD}" type="presParOf" srcId="{7D3E554A-0263-4D3B-B858-F95CD609B216}" destId="{F616CBCE-3DFB-4145-8D9D-69F6665457D0}" srcOrd="10" destOrd="0" presId="urn:microsoft.com/office/officeart/2005/8/layout/list1"/>
    <dgm:cxn modelId="{117B69AB-E03A-4455-8F5D-B2C3F1BA7969}" type="presParOf" srcId="{7D3E554A-0263-4D3B-B858-F95CD609B216}" destId="{9929B616-766A-4E09-BCD8-0117E6D92984}" srcOrd="11" destOrd="0" presId="urn:microsoft.com/office/officeart/2005/8/layout/list1"/>
    <dgm:cxn modelId="{87071E30-52A7-41F0-90D0-224FF2B4DB93}" type="presParOf" srcId="{7D3E554A-0263-4D3B-B858-F95CD609B216}" destId="{8DC5367C-EE9B-4E03-B4DE-8F0A12284898}" srcOrd="12" destOrd="0" presId="urn:microsoft.com/office/officeart/2005/8/layout/list1"/>
    <dgm:cxn modelId="{71FC4818-D7D7-437D-904A-A927CF061422}" type="presParOf" srcId="{8DC5367C-EE9B-4E03-B4DE-8F0A12284898}" destId="{E1FEEB82-A492-4F37-A7EE-29F048C3CD26}" srcOrd="0" destOrd="0" presId="urn:microsoft.com/office/officeart/2005/8/layout/list1"/>
    <dgm:cxn modelId="{BC3C7550-4CB6-4A3D-A5C9-9B38AB82FF83}" type="presParOf" srcId="{8DC5367C-EE9B-4E03-B4DE-8F0A12284898}" destId="{09CC60CE-E690-46F6-9467-A94203A38618}" srcOrd="1" destOrd="0" presId="urn:microsoft.com/office/officeart/2005/8/layout/list1"/>
    <dgm:cxn modelId="{8D1D03C7-D7A2-477A-9366-D48196044694}" type="presParOf" srcId="{7D3E554A-0263-4D3B-B858-F95CD609B216}" destId="{88AAD11C-C893-4EC3-987D-833FD557A361}" srcOrd="13" destOrd="0" presId="urn:microsoft.com/office/officeart/2005/8/layout/list1"/>
    <dgm:cxn modelId="{DE744963-3D51-4C89-9C19-9AB0D5DC2763}" type="presParOf" srcId="{7D3E554A-0263-4D3B-B858-F95CD609B216}" destId="{22F929BE-A80E-4CDC-8DAA-72ABA47B69E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9905EC-B206-44FC-815F-45F92E19B68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C"/>
        </a:p>
      </dgm:t>
    </dgm:pt>
    <dgm:pt modelId="{B395C9CA-D715-42ED-A2C5-B9076325E25E}">
      <dgm:prSet custT="1"/>
      <dgm:spPr/>
      <dgm:t>
        <a:bodyPr/>
        <a:lstStyle/>
        <a:p>
          <a:r>
            <a:rPr lang="es-EC" sz="2800" b="0" i="0">
              <a:latin typeface="Calibri" panose="020F0502020204030204" pitchFamily="34" charset="0"/>
              <a:cs typeface="Calibri" panose="020F0502020204030204" pitchFamily="34" charset="0"/>
            </a:rPr>
            <a:t>Es una característica que se va a medir. </a:t>
          </a:r>
          <a:endParaRPr lang="es-EC" sz="2800">
            <a:latin typeface="Calibri" panose="020F0502020204030204" pitchFamily="34" charset="0"/>
            <a:cs typeface="Calibri" panose="020F0502020204030204" pitchFamily="34" charset="0"/>
          </a:endParaRPr>
        </a:p>
      </dgm:t>
    </dgm:pt>
    <dgm:pt modelId="{A24033B2-D687-453F-AE0C-7BB6350C8901}" type="parTrans" cxnId="{346563A3-7022-4653-98C5-0ADD413E9E23}">
      <dgm:prSet/>
      <dgm:spPr/>
      <dgm:t>
        <a:bodyPr/>
        <a:lstStyle/>
        <a:p>
          <a:endParaRPr lang="es-EC"/>
        </a:p>
      </dgm:t>
    </dgm:pt>
    <dgm:pt modelId="{0739B7B9-8313-4576-9D7E-31463B0EDDAA}" type="sibTrans" cxnId="{346563A3-7022-4653-98C5-0ADD413E9E23}">
      <dgm:prSet/>
      <dgm:spPr/>
      <dgm:t>
        <a:bodyPr/>
        <a:lstStyle/>
        <a:p>
          <a:endParaRPr lang="es-EC"/>
        </a:p>
      </dgm:t>
    </dgm:pt>
    <dgm:pt modelId="{C19D1664-1355-4736-B2CF-46EEC09200F7}">
      <dgm:prSet/>
      <dgm:spPr/>
      <dgm:t>
        <a:bodyPr/>
        <a:lstStyle/>
        <a:p>
          <a:r>
            <a:rPr lang="es-EC" b="0" i="0"/>
            <a:t>•Es una propiedad, una tributo que puede darse o no en ciertos sujetos o fenómenos en estudio. </a:t>
          </a:r>
          <a:endParaRPr lang="es-EC"/>
        </a:p>
      </dgm:t>
    </dgm:pt>
    <dgm:pt modelId="{96F5145B-988E-492E-B4F7-2810DA92723A}" type="parTrans" cxnId="{3C5C7AE2-1EEE-433C-AE01-8ADF38F3555B}">
      <dgm:prSet/>
      <dgm:spPr/>
      <dgm:t>
        <a:bodyPr/>
        <a:lstStyle/>
        <a:p>
          <a:endParaRPr lang="es-EC"/>
        </a:p>
      </dgm:t>
    </dgm:pt>
    <dgm:pt modelId="{55EA4BAF-11E9-4749-91BC-2A5B29450206}" type="sibTrans" cxnId="{3C5C7AE2-1EEE-433C-AE01-8ADF38F3555B}">
      <dgm:prSet/>
      <dgm:spPr/>
      <dgm:t>
        <a:bodyPr/>
        <a:lstStyle/>
        <a:p>
          <a:endParaRPr lang="es-EC"/>
        </a:p>
      </dgm:t>
    </dgm:pt>
    <dgm:pt modelId="{BFA6B9F6-6B28-47EE-B90C-6C19F5CB993C}">
      <dgm:prSet/>
      <dgm:spPr/>
      <dgm:t>
        <a:bodyPr/>
        <a:lstStyle/>
        <a:p>
          <a:r>
            <a:rPr lang="es-EC" b="0" i="0"/>
            <a:t>•Con mayor o menor grado de presencialidad en los mismos y por tanto con susceptibilidad de medición.</a:t>
          </a:r>
          <a:endParaRPr lang="es-EC"/>
        </a:p>
      </dgm:t>
    </dgm:pt>
    <dgm:pt modelId="{C0784FA5-0BD3-4C8B-8E19-343820AA11F9}" type="parTrans" cxnId="{F395C1D9-4DC1-41B3-AFF2-B407692FE9E5}">
      <dgm:prSet/>
      <dgm:spPr/>
      <dgm:t>
        <a:bodyPr/>
        <a:lstStyle/>
        <a:p>
          <a:endParaRPr lang="es-EC"/>
        </a:p>
      </dgm:t>
    </dgm:pt>
    <dgm:pt modelId="{556A0897-1D13-43FB-8F1C-355552F9DBCC}" type="sibTrans" cxnId="{F395C1D9-4DC1-41B3-AFF2-B407692FE9E5}">
      <dgm:prSet/>
      <dgm:spPr/>
      <dgm:t>
        <a:bodyPr/>
        <a:lstStyle/>
        <a:p>
          <a:endParaRPr lang="es-EC"/>
        </a:p>
      </dgm:t>
    </dgm:pt>
    <dgm:pt modelId="{2805D9E2-768E-42B2-BC0A-4D2153B36C1E}" type="pres">
      <dgm:prSet presAssocID="{159905EC-B206-44FC-815F-45F92E19B683}" presName="linear" presStyleCnt="0">
        <dgm:presLayoutVars>
          <dgm:animLvl val="lvl"/>
          <dgm:resizeHandles val="exact"/>
        </dgm:presLayoutVars>
      </dgm:prSet>
      <dgm:spPr/>
    </dgm:pt>
    <dgm:pt modelId="{83CD6CAE-CC88-4FAF-8AA4-3E8ED3BDF3F1}" type="pres">
      <dgm:prSet presAssocID="{B395C9CA-D715-42ED-A2C5-B9076325E25E}" presName="parentText" presStyleLbl="node1" presStyleIdx="0" presStyleCnt="3">
        <dgm:presLayoutVars>
          <dgm:chMax val="0"/>
          <dgm:bulletEnabled val="1"/>
        </dgm:presLayoutVars>
      </dgm:prSet>
      <dgm:spPr/>
    </dgm:pt>
    <dgm:pt modelId="{46BDDB55-160D-4A71-9C9C-37AA1CE1EB29}" type="pres">
      <dgm:prSet presAssocID="{0739B7B9-8313-4576-9D7E-31463B0EDDAA}" presName="spacer" presStyleCnt="0"/>
      <dgm:spPr/>
    </dgm:pt>
    <dgm:pt modelId="{17117C74-DAD6-4D4C-9568-7F5FBD638B2B}" type="pres">
      <dgm:prSet presAssocID="{C19D1664-1355-4736-B2CF-46EEC09200F7}" presName="parentText" presStyleLbl="node1" presStyleIdx="1" presStyleCnt="3">
        <dgm:presLayoutVars>
          <dgm:chMax val="0"/>
          <dgm:bulletEnabled val="1"/>
        </dgm:presLayoutVars>
      </dgm:prSet>
      <dgm:spPr/>
    </dgm:pt>
    <dgm:pt modelId="{C23E8E47-B56D-434F-85FD-DECBF83C5608}" type="pres">
      <dgm:prSet presAssocID="{55EA4BAF-11E9-4749-91BC-2A5B29450206}" presName="spacer" presStyleCnt="0"/>
      <dgm:spPr/>
    </dgm:pt>
    <dgm:pt modelId="{36456BF8-FA8B-4BDF-80BF-A526D170D220}" type="pres">
      <dgm:prSet presAssocID="{BFA6B9F6-6B28-47EE-B90C-6C19F5CB993C}" presName="parentText" presStyleLbl="node1" presStyleIdx="2" presStyleCnt="3" custLinFactY="67688" custLinFactNeighborX="-1001" custLinFactNeighborY="100000">
        <dgm:presLayoutVars>
          <dgm:chMax val="0"/>
          <dgm:bulletEnabled val="1"/>
        </dgm:presLayoutVars>
      </dgm:prSet>
      <dgm:spPr/>
    </dgm:pt>
  </dgm:ptLst>
  <dgm:cxnLst>
    <dgm:cxn modelId="{3F74F512-28BD-41C3-B6DC-1719B7730902}" type="presOf" srcId="{B395C9CA-D715-42ED-A2C5-B9076325E25E}" destId="{83CD6CAE-CC88-4FAF-8AA4-3E8ED3BDF3F1}" srcOrd="0" destOrd="0" presId="urn:microsoft.com/office/officeart/2005/8/layout/vList2"/>
    <dgm:cxn modelId="{92039D38-FD82-4631-815D-ABCD0AC80EF1}" type="presOf" srcId="{C19D1664-1355-4736-B2CF-46EEC09200F7}" destId="{17117C74-DAD6-4D4C-9568-7F5FBD638B2B}" srcOrd="0" destOrd="0" presId="urn:microsoft.com/office/officeart/2005/8/layout/vList2"/>
    <dgm:cxn modelId="{D39B1739-C049-4123-A3E1-3C089A4EAE07}" type="presOf" srcId="{159905EC-B206-44FC-815F-45F92E19B683}" destId="{2805D9E2-768E-42B2-BC0A-4D2153B36C1E}" srcOrd="0" destOrd="0" presId="urn:microsoft.com/office/officeart/2005/8/layout/vList2"/>
    <dgm:cxn modelId="{EC5D6688-F15D-46D3-A9A8-5079A37E879F}" type="presOf" srcId="{BFA6B9F6-6B28-47EE-B90C-6C19F5CB993C}" destId="{36456BF8-FA8B-4BDF-80BF-A526D170D220}" srcOrd="0" destOrd="0" presId="urn:microsoft.com/office/officeart/2005/8/layout/vList2"/>
    <dgm:cxn modelId="{346563A3-7022-4653-98C5-0ADD413E9E23}" srcId="{159905EC-B206-44FC-815F-45F92E19B683}" destId="{B395C9CA-D715-42ED-A2C5-B9076325E25E}" srcOrd="0" destOrd="0" parTransId="{A24033B2-D687-453F-AE0C-7BB6350C8901}" sibTransId="{0739B7B9-8313-4576-9D7E-31463B0EDDAA}"/>
    <dgm:cxn modelId="{F395C1D9-4DC1-41B3-AFF2-B407692FE9E5}" srcId="{159905EC-B206-44FC-815F-45F92E19B683}" destId="{BFA6B9F6-6B28-47EE-B90C-6C19F5CB993C}" srcOrd="2" destOrd="0" parTransId="{C0784FA5-0BD3-4C8B-8E19-343820AA11F9}" sibTransId="{556A0897-1D13-43FB-8F1C-355552F9DBCC}"/>
    <dgm:cxn modelId="{3C5C7AE2-1EEE-433C-AE01-8ADF38F3555B}" srcId="{159905EC-B206-44FC-815F-45F92E19B683}" destId="{C19D1664-1355-4736-B2CF-46EEC09200F7}" srcOrd="1" destOrd="0" parTransId="{96F5145B-988E-492E-B4F7-2810DA92723A}" sibTransId="{55EA4BAF-11E9-4749-91BC-2A5B29450206}"/>
    <dgm:cxn modelId="{9301AFB6-A5AD-4C8D-95B2-286590139260}" type="presParOf" srcId="{2805D9E2-768E-42B2-BC0A-4D2153B36C1E}" destId="{83CD6CAE-CC88-4FAF-8AA4-3E8ED3BDF3F1}" srcOrd="0" destOrd="0" presId="urn:microsoft.com/office/officeart/2005/8/layout/vList2"/>
    <dgm:cxn modelId="{0EA0733A-56C8-47E8-B179-86456A65C9C0}" type="presParOf" srcId="{2805D9E2-768E-42B2-BC0A-4D2153B36C1E}" destId="{46BDDB55-160D-4A71-9C9C-37AA1CE1EB29}" srcOrd="1" destOrd="0" presId="urn:microsoft.com/office/officeart/2005/8/layout/vList2"/>
    <dgm:cxn modelId="{814763C1-372F-46EA-9DB5-0393548C70A4}" type="presParOf" srcId="{2805D9E2-768E-42B2-BC0A-4D2153B36C1E}" destId="{17117C74-DAD6-4D4C-9568-7F5FBD638B2B}" srcOrd="2" destOrd="0" presId="urn:microsoft.com/office/officeart/2005/8/layout/vList2"/>
    <dgm:cxn modelId="{2A195861-6736-4895-9FB3-F4C76FCC2561}" type="presParOf" srcId="{2805D9E2-768E-42B2-BC0A-4D2153B36C1E}" destId="{C23E8E47-B56D-434F-85FD-DECBF83C5608}" srcOrd="3" destOrd="0" presId="urn:microsoft.com/office/officeart/2005/8/layout/vList2"/>
    <dgm:cxn modelId="{907E999C-68E7-4778-BCE1-7A5794329AAD}" type="presParOf" srcId="{2805D9E2-768E-42B2-BC0A-4D2153B36C1E}" destId="{36456BF8-FA8B-4BDF-80BF-A526D170D22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92B962A-4CA9-4E18-8507-0F743D70A11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C"/>
        </a:p>
      </dgm:t>
    </dgm:pt>
    <dgm:pt modelId="{DC2EBC4F-7CDC-48DF-9002-61AAFE287733}">
      <dgm:prSet/>
      <dgm:spPr/>
      <dgm:t>
        <a:bodyPr/>
        <a:lstStyle/>
        <a:p>
          <a:r>
            <a:rPr lang="es-ES" b="0" i="0"/>
            <a:t>Variable operacionalizada: cuando señale los referentes empíricos que hacen posible su medición</a:t>
          </a:r>
          <a:endParaRPr lang="es-EC"/>
        </a:p>
      </dgm:t>
    </dgm:pt>
    <dgm:pt modelId="{937864EC-8294-4DD8-ABC7-BC8B8891E4B8}" type="parTrans" cxnId="{A5C51735-20A0-4E8B-AB07-932ED91C390F}">
      <dgm:prSet/>
      <dgm:spPr/>
      <dgm:t>
        <a:bodyPr/>
        <a:lstStyle/>
        <a:p>
          <a:endParaRPr lang="es-EC"/>
        </a:p>
      </dgm:t>
    </dgm:pt>
    <dgm:pt modelId="{A2C5C07F-9460-485A-9B94-AFD4F3330C8B}" type="sibTrans" cxnId="{A5C51735-20A0-4E8B-AB07-932ED91C390F}">
      <dgm:prSet/>
      <dgm:spPr/>
      <dgm:t>
        <a:bodyPr/>
        <a:lstStyle/>
        <a:p>
          <a:endParaRPr lang="es-EC"/>
        </a:p>
      </dgm:t>
    </dgm:pt>
    <dgm:pt modelId="{54C9ED86-0C8A-46ED-A96E-7BD213532202}">
      <dgm:prSet/>
      <dgm:spPr/>
      <dgm:t>
        <a:bodyPr/>
        <a:lstStyle/>
        <a:p>
          <a:r>
            <a:rPr lang="es-ES" b="0" i="0"/>
            <a:t>Es definirla de manera tal que señale los elementos significativos del hecho o fenómeno que interesa medir</a:t>
          </a:r>
          <a:endParaRPr lang="es-EC"/>
        </a:p>
      </dgm:t>
    </dgm:pt>
    <dgm:pt modelId="{8CBBB692-1214-4FE6-A48C-BA1F709A5727}" type="parTrans" cxnId="{72EE2464-34EC-485E-A9C5-0A202C90397C}">
      <dgm:prSet/>
      <dgm:spPr/>
      <dgm:t>
        <a:bodyPr/>
        <a:lstStyle/>
        <a:p>
          <a:endParaRPr lang="es-EC"/>
        </a:p>
      </dgm:t>
    </dgm:pt>
    <dgm:pt modelId="{8478D256-B5AD-4C76-A8D0-ED0BACCF910E}" type="sibTrans" cxnId="{72EE2464-34EC-485E-A9C5-0A202C90397C}">
      <dgm:prSet/>
      <dgm:spPr/>
      <dgm:t>
        <a:bodyPr/>
        <a:lstStyle/>
        <a:p>
          <a:endParaRPr lang="es-EC"/>
        </a:p>
      </dgm:t>
    </dgm:pt>
    <dgm:pt modelId="{410DF0C5-0355-4A75-A219-E05EB67E4D86}">
      <dgm:prSet/>
      <dgm:spPr/>
      <dgm:t>
        <a:bodyPr/>
        <a:lstStyle/>
        <a:p>
          <a:r>
            <a:rPr lang="es-EC" b="0" i="0"/>
            <a:t>Equivale a hacer que la variable sea mensurable a través de la concreción de su significado, y está muy relacionada con una adecuada revisión de la literatura</a:t>
          </a:r>
          <a:endParaRPr lang="es-EC"/>
        </a:p>
      </dgm:t>
    </dgm:pt>
    <dgm:pt modelId="{01FD5DA1-073E-4CCE-A96F-250FA9E0AB5E}" type="parTrans" cxnId="{492CE34A-E409-4B71-874D-7F5EDB8E40C1}">
      <dgm:prSet/>
      <dgm:spPr/>
      <dgm:t>
        <a:bodyPr/>
        <a:lstStyle/>
        <a:p>
          <a:endParaRPr lang="es-EC"/>
        </a:p>
      </dgm:t>
    </dgm:pt>
    <dgm:pt modelId="{73F10EAC-8576-4CE3-B6FB-96F1A3F27F72}" type="sibTrans" cxnId="{492CE34A-E409-4B71-874D-7F5EDB8E40C1}">
      <dgm:prSet/>
      <dgm:spPr/>
      <dgm:t>
        <a:bodyPr/>
        <a:lstStyle/>
        <a:p>
          <a:endParaRPr lang="es-EC"/>
        </a:p>
      </dgm:t>
    </dgm:pt>
    <dgm:pt modelId="{CE4AC46C-C691-436E-809C-D606EDBFA4EF}" type="pres">
      <dgm:prSet presAssocID="{492B962A-4CA9-4E18-8507-0F743D70A11F}" presName="linear" presStyleCnt="0">
        <dgm:presLayoutVars>
          <dgm:animLvl val="lvl"/>
          <dgm:resizeHandles val="exact"/>
        </dgm:presLayoutVars>
      </dgm:prSet>
      <dgm:spPr/>
    </dgm:pt>
    <dgm:pt modelId="{8142DB2A-5F17-4CBB-9FBC-FEB4A052B228}" type="pres">
      <dgm:prSet presAssocID="{DC2EBC4F-7CDC-48DF-9002-61AAFE287733}" presName="parentText" presStyleLbl="node1" presStyleIdx="0" presStyleCnt="3">
        <dgm:presLayoutVars>
          <dgm:chMax val="0"/>
          <dgm:bulletEnabled val="1"/>
        </dgm:presLayoutVars>
      </dgm:prSet>
      <dgm:spPr/>
    </dgm:pt>
    <dgm:pt modelId="{DDF9292F-553D-4A00-A0C6-531294A49E7E}" type="pres">
      <dgm:prSet presAssocID="{A2C5C07F-9460-485A-9B94-AFD4F3330C8B}" presName="spacer" presStyleCnt="0"/>
      <dgm:spPr/>
    </dgm:pt>
    <dgm:pt modelId="{E55C9152-7E59-41BF-B27D-A862E3423F5F}" type="pres">
      <dgm:prSet presAssocID="{54C9ED86-0C8A-46ED-A96E-7BD213532202}" presName="parentText" presStyleLbl="node1" presStyleIdx="1" presStyleCnt="3">
        <dgm:presLayoutVars>
          <dgm:chMax val="0"/>
          <dgm:bulletEnabled val="1"/>
        </dgm:presLayoutVars>
      </dgm:prSet>
      <dgm:spPr/>
    </dgm:pt>
    <dgm:pt modelId="{F58788AA-DDFD-4482-A93B-EAFB3E8D9588}" type="pres">
      <dgm:prSet presAssocID="{8478D256-B5AD-4C76-A8D0-ED0BACCF910E}" presName="spacer" presStyleCnt="0"/>
      <dgm:spPr/>
    </dgm:pt>
    <dgm:pt modelId="{CD118AAA-B358-47C0-BF1F-3C3509373CD3}" type="pres">
      <dgm:prSet presAssocID="{410DF0C5-0355-4A75-A219-E05EB67E4D86}" presName="parentText" presStyleLbl="node1" presStyleIdx="2" presStyleCnt="3">
        <dgm:presLayoutVars>
          <dgm:chMax val="0"/>
          <dgm:bulletEnabled val="1"/>
        </dgm:presLayoutVars>
      </dgm:prSet>
      <dgm:spPr/>
    </dgm:pt>
  </dgm:ptLst>
  <dgm:cxnLst>
    <dgm:cxn modelId="{B2A9BD06-1A55-4A2E-954E-05EEA35D4A2A}" type="presOf" srcId="{DC2EBC4F-7CDC-48DF-9002-61AAFE287733}" destId="{8142DB2A-5F17-4CBB-9FBC-FEB4A052B228}" srcOrd="0" destOrd="0" presId="urn:microsoft.com/office/officeart/2005/8/layout/vList2"/>
    <dgm:cxn modelId="{7DD4AF2E-FB39-4E50-A0BE-0E9C01D4B5C2}" type="presOf" srcId="{410DF0C5-0355-4A75-A219-E05EB67E4D86}" destId="{CD118AAA-B358-47C0-BF1F-3C3509373CD3}" srcOrd="0" destOrd="0" presId="urn:microsoft.com/office/officeart/2005/8/layout/vList2"/>
    <dgm:cxn modelId="{A5C51735-20A0-4E8B-AB07-932ED91C390F}" srcId="{492B962A-4CA9-4E18-8507-0F743D70A11F}" destId="{DC2EBC4F-7CDC-48DF-9002-61AAFE287733}" srcOrd="0" destOrd="0" parTransId="{937864EC-8294-4DD8-ABC7-BC8B8891E4B8}" sibTransId="{A2C5C07F-9460-485A-9B94-AFD4F3330C8B}"/>
    <dgm:cxn modelId="{72EE2464-34EC-485E-A9C5-0A202C90397C}" srcId="{492B962A-4CA9-4E18-8507-0F743D70A11F}" destId="{54C9ED86-0C8A-46ED-A96E-7BD213532202}" srcOrd="1" destOrd="0" parTransId="{8CBBB692-1214-4FE6-A48C-BA1F709A5727}" sibTransId="{8478D256-B5AD-4C76-A8D0-ED0BACCF910E}"/>
    <dgm:cxn modelId="{492CE34A-E409-4B71-874D-7F5EDB8E40C1}" srcId="{492B962A-4CA9-4E18-8507-0F743D70A11F}" destId="{410DF0C5-0355-4A75-A219-E05EB67E4D86}" srcOrd="2" destOrd="0" parTransId="{01FD5DA1-073E-4CCE-A96F-250FA9E0AB5E}" sibTransId="{73F10EAC-8576-4CE3-B6FB-96F1A3F27F72}"/>
    <dgm:cxn modelId="{14AAFC55-49BB-4DD5-931D-DB2CF9F6E4B0}" type="presOf" srcId="{54C9ED86-0C8A-46ED-A96E-7BD213532202}" destId="{E55C9152-7E59-41BF-B27D-A862E3423F5F}" srcOrd="0" destOrd="0" presId="urn:microsoft.com/office/officeart/2005/8/layout/vList2"/>
    <dgm:cxn modelId="{E2C75FE5-65AC-4B3B-8778-CF4C7FA76768}" type="presOf" srcId="{492B962A-4CA9-4E18-8507-0F743D70A11F}" destId="{CE4AC46C-C691-436E-809C-D606EDBFA4EF}" srcOrd="0" destOrd="0" presId="urn:microsoft.com/office/officeart/2005/8/layout/vList2"/>
    <dgm:cxn modelId="{7977AD66-8379-4D6C-8F7F-8E2695275CA0}" type="presParOf" srcId="{CE4AC46C-C691-436E-809C-D606EDBFA4EF}" destId="{8142DB2A-5F17-4CBB-9FBC-FEB4A052B228}" srcOrd="0" destOrd="0" presId="urn:microsoft.com/office/officeart/2005/8/layout/vList2"/>
    <dgm:cxn modelId="{2767FCCD-68F6-4AF5-AB52-6E8504DCA6E8}" type="presParOf" srcId="{CE4AC46C-C691-436E-809C-D606EDBFA4EF}" destId="{DDF9292F-553D-4A00-A0C6-531294A49E7E}" srcOrd="1" destOrd="0" presId="urn:microsoft.com/office/officeart/2005/8/layout/vList2"/>
    <dgm:cxn modelId="{8729459A-AF76-441B-9894-C59918E583D1}" type="presParOf" srcId="{CE4AC46C-C691-436E-809C-D606EDBFA4EF}" destId="{E55C9152-7E59-41BF-B27D-A862E3423F5F}" srcOrd="2" destOrd="0" presId="urn:microsoft.com/office/officeart/2005/8/layout/vList2"/>
    <dgm:cxn modelId="{E2F722E8-0979-4C08-93FB-20C6A920F7D0}" type="presParOf" srcId="{CE4AC46C-C691-436E-809C-D606EDBFA4EF}" destId="{F58788AA-DDFD-4482-A93B-EAFB3E8D9588}" srcOrd="3" destOrd="0" presId="urn:microsoft.com/office/officeart/2005/8/layout/vList2"/>
    <dgm:cxn modelId="{226BE860-51C8-4040-A21B-BA25B612C264}" type="presParOf" srcId="{CE4AC46C-C691-436E-809C-D606EDBFA4EF}" destId="{CD118AAA-B358-47C0-BF1F-3C3509373CD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0E5673-A190-4C2A-B625-E5BF4CC21A22}"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EC"/>
        </a:p>
      </dgm:t>
    </dgm:pt>
    <dgm:pt modelId="{76BC6417-B5B6-4FC1-BDF2-91D11D335984}">
      <dgm:prSet custT="1"/>
      <dgm:spPr/>
      <dgm:t>
        <a:bodyPr/>
        <a:lstStyle/>
        <a:p>
          <a:r>
            <a:rPr lang="es-EC" sz="2000" b="0" i="0" dirty="0">
              <a:latin typeface="Calibri" panose="020F0502020204030204" pitchFamily="34" charset="0"/>
              <a:cs typeface="Calibri" panose="020F0502020204030204" pitchFamily="34" charset="0"/>
            </a:rPr>
            <a:t>Cuando el concepto tiene varias dimensiones o clasificaciones o categorías, éstas deben especificar se en el estudio; tales el caso de la variable “recursos» ,que puede hacer referencia a “recursos técnicos, financieros, ambientales, humanos entre otros».</a:t>
          </a:r>
          <a:endParaRPr lang="es-EC" sz="2000" dirty="0">
            <a:latin typeface="Calibri" panose="020F0502020204030204" pitchFamily="34" charset="0"/>
            <a:cs typeface="Calibri" panose="020F0502020204030204" pitchFamily="34" charset="0"/>
          </a:endParaRPr>
        </a:p>
      </dgm:t>
    </dgm:pt>
    <dgm:pt modelId="{7AD14557-AD1F-4CAD-8C95-1353CCE3557C}" type="parTrans" cxnId="{D1885536-DE31-4BC5-988E-92DEBCFECF03}">
      <dgm:prSet/>
      <dgm:spPr/>
      <dgm:t>
        <a:bodyPr/>
        <a:lstStyle/>
        <a:p>
          <a:endParaRPr lang="es-EC" sz="2000">
            <a:latin typeface="Calibri" panose="020F0502020204030204" pitchFamily="34" charset="0"/>
            <a:cs typeface="Calibri" panose="020F0502020204030204" pitchFamily="34" charset="0"/>
          </a:endParaRPr>
        </a:p>
      </dgm:t>
    </dgm:pt>
    <dgm:pt modelId="{1ACD59D7-9C60-4917-90F5-8DB8473B2799}" type="sibTrans" cxnId="{D1885536-DE31-4BC5-988E-92DEBCFECF03}">
      <dgm:prSet/>
      <dgm:spPr/>
      <dgm:t>
        <a:bodyPr/>
        <a:lstStyle/>
        <a:p>
          <a:endParaRPr lang="es-EC" sz="2000">
            <a:latin typeface="Calibri" panose="020F0502020204030204" pitchFamily="34" charset="0"/>
            <a:cs typeface="Calibri" panose="020F0502020204030204" pitchFamily="34" charset="0"/>
          </a:endParaRPr>
        </a:p>
      </dgm:t>
    </dgm:pt>
    <dgm:pt modelId="{16CE356C-A086-4CFB-A379-E8FD8226F6B5}">
      <dgm:prSet custT="1"/>
      <dgm:spPr/>
      <dgm:t>
        <a:bodyPr/>
        <a:lstStyle/>
        <a:p>
          <a:r>
            <a:rPr lang="es-ES" sz="2000" b="0" i="0" dirty="0">
              <a:latin typeface="Calibri" panose="020F0502020204030204" pitchFamily="34" charset="0"/>
              <a:cs typeface="Calibri" panose="020F0502020204030204" pitchFamily="34" charset="0"/>
            </a:rPr>
            <a:t>Estas especificaciones son las que facilitan la medición de la variable en el plano de la realidad porque identifica los fenómenos a que hace referencia la variable compleja.</a:t>
          </a:r>
          <a:endParaRPr lang="es-EC" sz="2000" dirty="0">
            <a:latin typeface="Calibri" panose="020F0502020204030204" pitchFamily="34" charset="0"/>
            <a:cs typeface="Calibri" panose="020F0502020204030204" pitchFamily="34" charset="0"/>
          </a:endParaRPr>
        </a:p>
      </dgm:t>
    </dgm:pt>
    <dgm:pt modelId="{E103D11F-610C-4E0D-AD73-25A088B6EBE0}" type="parTrans" cxnId="{53734A2B-8438-458E-8405-97F08A19E496}">
      <dgm:prSet/>
      <dgm:spPr/>
      <dgm:t>
        <a:bodyPr/>
        <a:lstStyle/>
        <a:p>
          <a:endParaRPr lang="es-EC" sz="2000">
            <a:latin typeface="Calibri" panose="020F0502020204030204" pitchFamily="34" charset="0"/>
            <a:cs typeface="Calibri" panose="020F0502020204030204" pitchFamily="34" charset="0"/>
          </a:endParaRPr>
        </a:p>
      </dgm:t>
    </dgm:pt>
    <dgm:pt modelId="{BADC952E-14DC-4088-ACA5-70C4DEC8C5D7}" type="sibTrans" cxnId="{53734A2B-8438-458E-8405-97F08A19E496}">
      <dgm:prSet/>
      <dgm:spPr/>
      <dgm:t>
        <a:bodyPr/>
        <a:lstStyle/>
        <a:p>
          <a:endParaRPr lang="es-EC" sz="2000">
            <a:latin typeface="Calibri" panose="020F0502020204030204" pitchFamily="34" charset="0"/>
            <a:cs typeface="Calibri" panose="020F0502020204030204" pitchFamily="34" charset="0"/>
          </a:endParaRPr>
        </a:p>
      </dgm:t>
    </dgm:pt>
    <dgm:pt modelId="{C151CCFE-20DA-492E-B1D8-AE78B9B92113}">
      <dgm:prSet custT="1"/>
      <dgm:spPr/>
      <dgm:t>
        <a:bodyPr/>
        <a:lstStyle/>
        <a:p>
          <a:r>
            <a:rPr lang="es-ES" sz="2000" b="0" i="0">
              <a:latin typeface="Calibri" panose="020F0502020204030204" pitchFamily="34" charset="0"/>
              <a:cs typeface="Calibri" panose="020F0502020204030204" pitchFamily="34" charset="0"/>
            </a:rPr>
            <a:t>A partir del conocimiento de las dimensiones o subvariables, se sabrá cuáles datos relevar y cómo obtenerlos</a:t>
          </a:r>
          <a:endParaRPr lang="es-EC" sz="2000">
            <a:latin typeface="Calibri" panose="020F0502020204030204" pitchFamily="34" charset="0"/>
            <a:cs typeface="Calibri" panose="020F0502020204030204" pitchFamily="34" charset="0"/>
          </a:endParaRPr>
        </a:p>
      </dgm:t>
    </dgm:pt>
    <dgm:pt modelId="{A89AADCF-43BD-4424-9F5B-F5CFB3744BB4}" type="parTrans" cxnId="{C47941FA-972F-4AD8-9CBB-11DC8540C6E1}">
      <dgm:prSet/>
      <dgm:spPr/>
      <dgm:t>
        <a:bodyPr/>
        <a:lstStyle/>
        <a:p>
          <a:endParaRPr lang="es-EC" sz="2000">
            <a:latin typeface="Calibri" panose="020F0502020204030204" pitchFamily="34" charset="0"/>
            <a:cs typeface="Calibri" panose="020F0502020204030204" pitchFamily="34" charset="0"/>
          </a:endParaRPr>
        </a:p>
      </dgm:t>
    </dgm:pt>
    <dgm:pt modelId="{C1025F3A-9CCA-4D10-A7E5-8B93D33CB74D}" type="sibTrans" cxnId="{C47941FA-972F-4AD8-9CBB-11DC8540C6E1}">
      <dgm:prSet/>
      <dgm:spPr/>
      <dgm:t>
        <a:bodyPr/>
        <a:lstStyle/>
        <a:p>
          <a:endParaRPr lang="es-EC" sz="2000">
            <a:latin typeface="Calibri" panose="020F0502020204030204" pitchFamily="34" charset="0"/>
            <a:cs typeface="Calibri" panose="020F0502020204030204" pitchFamily="34" charset="0"/>
          </a:endParaRPr>
        </a:p>
      </dgm:t>
    </dgm:pt>
    <dgm:pt modelId="{AD0231CB-D30D-4644-AF04-235E24305AD2}" type="pres">
      <dgm:prSet presAssocID="{AC0E5673-A190-4C2A-B625-E5BF4CC21A22}" presName="Name0" presStyleCnt="0">
        <dgm:presLayoutVars>
          <dgm:dir/>
          <dgm:animLvl val="lvl"/>
          <dgm:resizeHandles val="exact"/>
        </dgm:presLayoutVars>
      </dgm:prSet>
      <dgm:spPr/>
    </dgm:pt>
    <dgm:pt modelId="{6BB0493E-EB48-445D-8BD2-351D561785D6}" type="pres">
      <dgm:prSet presAssocID="{C151CCFE-20DA-492E-B1D8-AE78B9B92113}" presName="boxAndChildren" presStyleCnt="0"/>
      <dgm:spPr/>
    </dgm:pt>
    <dgm:pt modelId="{001B4D30-301D-412F-BCA0-D1E3B0842696}" type="pres">
      <dgm:prSet presAssocID="{C151CCFE-20DA-492E-B1D8-AE78B9B92113}" presName="parentTextBox" presStyleLbl="node1" presStyleIdx="0" presStyleCnt="3"/>
      <dgm:spPr/>
    </dgm:pt>
    <dgm:pt modelId="{94936342-9ED2-4380-AE49-4304A262DA46}" type="pres">
      <dgm:prSet presAssocID="{BADC952E-14DC-4088-ACA5-70C4DEC8C5D7}" presName="sp" presStyleCnt="0"/>
      <dgm:spPr/>
    </dgm:pt>
    <dgm:pt modelId="{4683BEE6-4B0E-4718-993C-2AD0FFC87D8C}" type="pres">
      <dgm:prSet presAssocID="{16CE356C-A086-4CFB-A379-E8FD8226F6B5}" presName="arrowAndChildren" presStyleCnt="0"/>
      <dgm:spPr/>
    </dgm:pt>
    <dgm:pt modelId="{34846B73-F340-46F2-B5C7-2DEADDF7E2DA}" type="pres">
      <dgm:prSet presAssocID="{16CE356C-A086-4CFB-A379-E8FD8226F6B5}" presName="parentTextArrow" presStyleLbl="node1" presStyleIdx="1" presStyleCnt="3"/>
      <dgm:spPr/>
    </dgm:pt>
    <dgm:pt modelId="{D5970D26-B853-4E36-8F6F-46B8229C4001}" type="pres">
      <dgm:prSet presAssocID="{1ACD59D7-9C60-4917-90F5-8DB8473B2799}" presName="sp" presStyleCnt="0"/>
      <dgm:spPr/>
    </dgm:pt>
    <dgm:pt modelId="{09830BA8-8B38-4375-A36D-D49EE6877E29}" type="pres">
      <dgm:prSet presAssocID="{76BC6417-B5B6-4FC1-BDF2-91D11D335984}" presName="arrowAndChildren" presStyleCnt="0"/>
      <dgm:spPr/>
    </dgm:pt>
    <dgm:pt modelId="{90395BFB-3979-407F-A5F9-D96F55692747}" type="pres">
      <dgm:prSet presAssocID="{76BC6417-B5B6-4FC1-BDF2-91D11D335984}" presName="parentTextArrow" presStyleLbl="node1" presStyleIdx="2" presStyleCnt="3"/>
      <dgm:spPr/>
    </dgm:pt>
  </dgm:ptLst>
  <dgm:cxnLst>
    <dgm:cxn modelId="{65165229-E0D5-4344-AA32-168B16253D84}" type="presOf" srcId="{AC0E5673-A190-4C2A-B625-E5BF4CC21A22}" destId="{AD0231CB-D30D-4644-AF04-235E24305AD2}" srcOrd="0" destOrd="0" presId="urn:microsoft.com/office/officeart/2005/8/layout/process4"/>
    <dgm:cxn modelId="{53734A2B-8438-458E-8405-97F08A19E496}" srcId="{AC0E5673-A190-4C2A-B625-E5BF4CC21A22}" destId="{16CE356C-A086-4CFB-A379-E8FD8226F6B5}" srcOrd="1" destOrd="0" parTransId="{E103D11F-610C-4E0D-AD73-25A088B6EBE0}" sibTransId="{BADC952E-14DC-4088-ACA5-70C4DEC8C5D7}"/>
    <dgm:cxn modelId="{62B10732-05C0-4F0B-B16B-D89C06D9D0C6}" type="presOf" srcId="{16CE356C-A086-4CFB-A379-E8FD8226F6B5}" destId="{34846B73-F340-46F2-B5C7-2DEADDF7E2DA}" srcOrd="0" destOrd="0" presId="urn:microsoft.com/office/officeart/2005/8/layout/process4"/>
    <dgm:cxn modelId="{D1885536-DE31-4BC5-988E-92DEBCFECF03}" srcId="{AC0E5673-A190-4C2A-B625-E5BF4CC21A22}" destId="{76BC6417-B5B6-4FC1-BDF2-91D11D335984}" srcOrd="0" destOrd="0" parTransId="{7AD14557-AD1F-4CAD-8C95-1353CCE3557C}" sibTransId="{1ACD59D7-9C60-4917-90F5-8DB8473B2799}"/>
    <dgm:cxn modelId="{B6CF7C59-6769-46DC-BF17-BFE0AA438928}" type="presOf" srcId="{C151CCFE-20DA-492E-B1D8-AE78B9B92113}" destId="{001B4D30-301D-412F-BCA0-D1E3B0842696}" srcOrd="0" destOrd="0" presId="urn:microsoft.com/office/officeart/2005/8/layout/process4"/>
    <dgm:cxn modelId="{A39B9BC5-3DC1-4436-924B-658466F2DAE1}" type="presOf" srcId="{76BC6417-B5B6-4FC1-BDF2-91D11D335984}" destId="{90395BFB-3979-407F-A5F9-D96F55692747}" srcOrd="0" destOrd="0" presId="urn:microsoft.com/office/officeart/2005/8/layout/process4"/>
    <dgm:cxn modelId="{C47941FA-972F-4AD8-9CBB-11DC8540C6E1}" srcId="{AC0E5673-A190-4C2A-B625-E5BF4CC21A22}" destId="{C151CCFE-20DA-492E-B1D8-AE78B9B92113}" srcOrd="2" destOrd="0" parTransId="{A89AADCF-43BD-4424-9F5B-F5CFB3744BB4}" sibTransId="{C1025F3A-9CCA-4D10-A7E5-8B93D33CB74D}"/>
    <dgm:cxn modelId="{3D31B779-D4F2-41A7-B741-634E764C6471}" type="presParOf" srcId="{AD0231CB-D30D-4644-AF04-235E24305AD2}" destId="{6BB0493E-EB48-445D-8BD2-351D561785D6}" srcOrd="0" destOrd="0" presId="urn:microsoft.com/office/officeart/2005/8/layout/process4"/>
    <dgm:cxn modelId="{9F8118FB-EA77-4165-8FE9-EDA1F1025D14}" type="presParOf" srcId="{6BB0493E-EB48-445D-8BD2-351D561785D6}" destId="{001B4D30-301D-412F-BCA0-D1E3B0842696}" srcOrd="0" destOrd="0" presId="urn:microsoft.com/office/officeart/2005/8/layout/process4"/>
    <dgm:cxn modelId="{F77E7F4E-4A1B-4E80-9FC3-B03CAF7413F2}" type="presParOf" srcId="{AD0231CB-D30D-4644-AF04-235E24305AD2}" destId="{94936342-9ED2-4380-AE49-4304A262DA46}" srcOrd="1" destOrd="0" presId="urn:microsoft.com/office/officeart/2005/8/layout/process4"/>
    <dgm:cxn modelId="{9D4E6EE9-642C-4239-AE35-524AB0A0C21D}" type="presParOf" srcId="{AD0231CB-D30D-4644-AF04-235E24305AD2}" destId="{4683BEE6-4B0E-4718-993C-2AD0FFC87D8C}" srcOrd="2" destOrd="0" presId="urn:microsoft.com/office/officeart/2005/8/layout/process4"/>
    <dgm:cxn modelId="{607CBD85-1C24-4CBE-9B5E-ED431AF8841C}" type="presParOf" srcId="{4683BEE6-4B0E-4718-993C-2AD0FFC87D8C}" destId="{34846B73-F340-46F2-B5C7-2DEADDF7E2DA}" srcOrd="0" destOrd="0" presId="urn:microsoft.com/office/officeart/2005/8/layout/process4"/>
    <dgm:cxn modelId="{4E1FCC1B-6C9F-4D0F-9A19-AECE3FB9E55E}" type="presParOf" srcId="{AD0231CB-D30D-4644-AF04-235E24305AD2}" destId="{D5970D26-B853-4E36-8F6F-46B8229C4001}" srcOrd="3" destOrd="0" presId="urn:microsoft.com/office/officeart/2005/8/layout/process4"/>
    <dgm:cxn modelId="{DB598584-8CB0-471D-862F-946D96EF1D01}" type="presParOf" srcId="{AD0231CB-D30D-4644-AF04-235E24305AD2}" destId="{09830BA8-8B38-4375-A36D-D49EE6877E29}" srcOrd="4" destOrd="0" presId="urn:microsoft.com/office/officeart/2005/8/layout/process4"/>
    <dgm:cxn modelId="{ECB7D26E-8091-483F-9206-C3555E81D13A}" type="presParOf" srcId="{09830BA8-8B38-4375-A36D-D49EE6877E29}" destId="{90395BFB-3979-407F-A5F9-D96F5569274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B53CE-F721-4D78-9147-2F6D532F5A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5FD08D21-47CB-4B45-942A-9922A25BF806}">
      <dgm:prSet/>
      <dgm:spPr/>
      <dgm:t>
        <a:bodyPr/>
        <a:lstStyle/>
        <a:p>
          <a:r>
            <a:rPr lang="es-ES"/>
            <a:t>Deben estar dirigidos a los elementos básicos del problema.</a:t>
          </a:r>
          <a:endParaRPr lang="es-EC"/>
        </a:p>
      </dgm:t>
    </dgm:pt>
    <dgm:pt modelId="{31B83311-F566-4B81-9F00-D939F0320D59}" type="parTrans" cxnId="{01D2F929-71DA-4950-92C2-B8122822420A}">
      <dgm:prSet/>
      <dgm:spPr/>
      <dgm:t>
        <a:bodyPr/>
        <a:lstStyle/>
        <a:p>
          <a:endParaRPr lang="es-EC"/>
        </a:p>
      </dgm:t>
    </dgm:pt>
    <dgm:pt modelId="{4D0BAA2A-8EAF-433C-B3D3-E515B5967F43}" type="sibTrans" cxnId="{01D2F929-71DA-4950-92C2-B8122822420A}">
      <dgm:prSet/>
      <dgm:spPr/>
      <dgm:t>
        <a:bodyPr/>
        <a:lstStyle/>
        <a:p>
          <a:endParaRPr lang="es-EC"/>
        </a:p>
      </dgm:t>
    </dgm:pt>
    <dgm:pt modelId="{A578E90A-E83D-46BA-BD88-70FCD7A09008}">
      <dgm:prSet/>
      <dgm:spPr/>
      <dgm:t>
        <a:bodyPr/>
        <a:lstStyle/>
        <a:p>
          <a:r>
            <a:rPr lang="es-ES_tradnl"/>
            <a:t>Deben ser susceptibles de alcanzarse</a:t>
          </a:r>
          <a:endParaRPr lang="es-EC"/>
        </a:p>
      </dgm:t>
    </dgm:pt>
    <dgm:pt modelId="{CB19F97A-B602-4B05-A484-85F701C40330}" type="parTrans" cxnId="{77721CFB-FFEB-4D52-AF63-E67FA7D7DBDA}">
      <dgm:prSet/>
      <dgm:spPr/>
      <dgm:t>
        <a:bodyPr/>
        <a:lstStyle/>
        <a:p>
          <a:endParaRPr lang="es-EC"/>
        </a:p>
      </dgm:t>
    </dgm:pt>
    <dgm:pt modelId="{37A2F8B4-C1BC-4531-9482-1502ADBE6E91}" type="sibTrans" cxnId="{77721CFB-FFEB-4D52-AF63-E67FA7D7DBDA}">
      <dgm:prSet/>
      <dgm:spPr/>
      <dgm:t>
        <a:bodyPr/>
        <a:lstStyle/>
        <a:p>
          <a:endParaRPr lang="es-EC"/>
        </a:p>
      </dgm:t>
    </dgm:pt>
    <dgm:pt modelId="{48E3E624-8938-407C-B86B-963225922B59}">
      <dgm:prSet/>
      <dgm:spPr/>
      <dgm:t>
        <a:bodyPr/>
        <a:lstStyle/>
        <a:p>
          <a:r>
            <a:rPr lang="es-ES"/>
            <a:t>Ser medibles y observables.</a:t>
          </a:r>
          <a:endParaRPr lang="es-EC"/>
        </a:p>
      </dgm:t>
    </dgm:pt>
    <dgm:pt modelId="{D6439F14-E193-4F22-A2A9-C258A312554C}" type="parTrans" cxnId="{2662C47D-7B82-418C-9F56-4136D5F524EA}">
      <dgm:prSet/>
      <dgm:spPr/>
      <dgm:t>
        <a:bodyPr/>
        <a:lstStyle/>
        <a:p>
          <a:endParaRPr lang="es-EC"/>
        </a:p>
      </dgm:t>
    </dgm:pt>
    <dgm:pt modelId="{B6432100-E049-4872-ADBC-AC8C7EE915FD}" type="sibTrans" cxnId="{2662C47D-7B82-418C-9F56-4136D5F524EA}">
      <dgm:prSet/>
      <dgm:spPr/>
      <dgm:t>
        <a:bodyPr/>
        <a:lstStyle/>
        <a:p>
          <a:endParaRPr lang="es-EC"/>
        </a:p>
      </dgm:t>
    </dgm:pt>
    <dgm:pt modelId="{BAF810C6-6737-4B34-8038-03D467C45A20}">
      <dgm:prSet/>
      <dgm:spPr/>
      <dgm:t>
        <a:bodyPr/>
        <a:lstStyle/>
        <a:p>
          <a:r>
            <a:rPr lang="es-ES"/>
            <a:t>Ser formulados  con un verbo en infinitivo.</a:t>
          </a:r>
          <a:endParaRPr lang="es-EC"/>
        </a:p>
      </dgm:t>
    </dgm:pt>
    <dgm:pt modelId="{4D6D0580-6EB1-4B1D-A4D9-237C0D40030C}" type="parTrans" cxnId="{2418156A-A021-41EE-BB54-6D0D7A400AC6}">
      <dgm:prSet/>
      <dgm:spPr/>
      <dgm:t>
        <a:bodyPr/>
        <a:lstStyle/>
        <a:p>
          <a:endParaRPr lang="es-EC"/>
        </a:p>
      </dgm:t>
    </dgm:pt>
    <dgm:pt modelId="{BFE30111-D8A2-47E5-A41F-7B7616755AFF}" type="sibTrans" cxnId="{2418156A-A021-41EE-BB54-6D0D7A400AC6}">
      <dgm:prSet/>
      <dgm:spPr/>
      <dgm:t>
        <a:bodyPr/>
        <a:lstStyle/>
        <a:p>
          <a:endParaRPr lang="es-EC"/>
        </a:p>
      </dgm:t>
    </dgm:pt>
    <dgm:pt modelId="{80EB597C-3444-4337-95E7-DDF24DC7B506}" type="pres">
      <dgm:prSet presAssocID="{F77B53CE-F721-4D78-9147-2F6D532F5A57}" presName="linear" presStyleCnt="0">
        <dgm:presLayoutVars>
          <dgm:animLvl val="lvl"/>
          <dgm:resizeHandles val="exact"/>
        </dgm:presLayoutVars>
      </dgm:prSet>
      <dgm:spPr/>
    </dgm:pt>
    <dgm:pt modelId="{D1D8DC7C-3D65-4C77-B1E5-14FC2DCD972C}" type="pres">
      <dgm:prSet presAssocID="{5FD08D21-47CB-4B45-942A-9922A25BF806}" presName="parentText" presStyleLbl="node1" presStyleIdx="0" presStyleCnt="4">
        <dgm:presLayoutVars>
          <dgm:chMax val="0"/>
          <dgm:bulletEnabled val="1"/>
        </dgm:presLayoutVars>
      </dgm:prSet>
      <dgm:spPr/>
    </dgm:pt>
    <dgm:pt modelId="{6FC9CDF7-8CA6-4816-95CF-BAD41FDBEBF5}" type="pres">
      <dgm:prSet presAssocID="{4D0BAA2A-8EAF-433C-B3D3-E515B5967F43}" presName="spacer" presStyleCnt="0"/>
      <dgm:spPr/>
    </dgm:pt>
    <dgm:pt modelId="{D768B941-59BA-41F9-A159-9E9E625C1054}" type="pres">
      <dgm:prSet presAssocID="{A578E90A-E83D-46BA-BD88-70FCD7A09008}" presName="parentText" presStyleLbl="node1" presStyleIdx="1" presStyleCnt="4">
        <dgm:presLayoutVars>
          <dgm:chMax val="0"/>
          <dgm:bulletEnabled val="1"/>
        </dgm:presLayoutVars>
      </dgm:prSet>
      <dgm:spPr/>
    </dgm:pt>
    <dgm:pt modelId="{CF20F25C-0DF8-49A4-B2AE-7152BB3688DE}" type="pres">
      <dgm:prSet presAssocID="{37A2F8B4-C1BC-4531-9482-1502ADBE6E91}" presName="spacer" presStyleCnt="0"/>
      <dgm:spPr/>
    </dgm:pt>
    <dgm:pt modelId="{28928816-7BA5-483F-90C2-B5C33F40C138}" type="pres">
      <dgm:prSet presAssocID="{48E3E624-8938-407C-B86B-963225922B59}" presName="parentText" presStyleLbl="node1" presStyleIdx="2" presStyleCnt="4">
        <dgm:presLayoutVars>
          <dgm:chMax val="0"/>
          <dgm:bulletEnabled val="1"/>
        </dgm:presLayoutVars>
      </dgm:prSet>
      <dgm:spPr/>
    </dgm:pt>
    <dgm:pt modelId="{67D6B038-04D7-41A7-AA83-11D9E751DB29}" type="pres">
      <dgm:prSet presAssocID="{B6432100-E049-4872-ADBC-AC8C7EE915FD}" presName="spacer" presStyleCnt="0"/>
      <dgm:spPr/>
    </dgm:pt>
    <dgm:pt modelId="{56FACFAA-046C-4176-8C6B-7A0CAB12B3A0}" type="pres">
      <dgm:prSet presAssocID="{BAF810C6-6737-4B34-8038-03D467C45A20}" presName="parentText" presStyleLbl="node1" presStyleIdx="3" presStyleCnt="4">
        <dgm:presLayoutVars>
          <dgm:chMax val="0"/>
          <dgm:bulletEnabled val="1"/>
        </dgm:presLayoutVars>
      </dgm:prSet>
      <dgm:spPr/>
    </dgm:pt>
  </dgm:ptLst>
  <dgm:cxnLst>
    <dgm:cxn modelId="{3EECE41A-6010-4C5B-91FA-96E3332B4418}" type="presOf" srcId="{A578E90A-E83D-46BA-BD88-70FCD7A09008}" destId="{D768B941-59BA-41F9-A159-9E9E625C1054}" srcOrd="0" destOrd="0" presId="urn:microsoft.com/office/officeart/2005/8/layout/vList2"/>
    <dgm:cxn modelId="{01D2F929-71DA-4950-92C2-B8122822420A}" srcId="{F77B53CE-F721-4D78-9147-2F6D532F5A57}" destId="{5FD08D21-47CB-4B45-942A-9922A25BF806}" srcOrd="0" destOrd="0" parTransId="{31B83311-F566-4B81-9F00-D939F0320D59}" sibTransId="{4D0BAA2A-8EAF-433C-B3D3-E515B5967F43}"/>
    <dgm:cxn modelId="{F704C162-F8E4-4076-B86E-711E84D13D52}" type="presOf" srcId="{BAF810C6-6737-4B34-8038-03D467C45A20}" destId="{56FACFAA-046C-4176-8C6B-7A0CAB12B3A0}" srcOrd="0" destOrd="0" presId="urn:microsoft.com/office/officeart/2005/8/layout/vList2"/>
    <dgm:cxn modelId="{2418156A-A021-41EE-BB54-6D0D7A400AC6}" srcId="{F77B53CE-F721-4D78-9147-2F6D532F5A57}" destId="{BAF810C6-6737-4B34-8038-03D467C45A20}" srcOrd="3" destOrd="0" parTransId="{4D6D0580-6EB1-4B1D-A4D9-237C0D40030C}" sibTransId="{BFE30111-D8A2-47E5-A41F-7B7616755AFF}"/>
    <dgm:cxn modelId="{9B843377-4DEB-4BD8-B3DA-678AB57A2724}" type="presOf" srcId="{48E3E624-8938-407C-B86B-963225922B59}" destId="{28928816-7BA5-483F-90C2-B5C33F40C138}" srcOrd="0" destOrd="0" presId="urn:microsoft.com/office/officeart/2005/8/layout/vList2"/>
    <dgm:cxn modelId="{1831C67C-81F0-436F-A6CA-9D7140F04EA3}" type="presOf" srcId="{5FD08D21-47CB-4B45-942A-9922A25BF806}" destId="{D1D8DC7C-3D65-4C77-B1E5-14FC2DCD972C}" srcOrd="0" destOrd="0" presId="urn:microsoft.com/office/officeart/2005/8/layout/vList2"/>
    <dgm:cxn modelId="{2662C47D-7B82-418C-9F56-4136D5F524EA}" srcId="{F77B53CE-F721-4D78-9147-2F6D532F5A57}" destId="{48E3E624-8938-407C-B86B-963225922B59}" srcOrd="2" destOrd="0" parTransId="{D6439F14-E193-4F22-A2A9-C258A312554C}" sibTransId="{B6432100-E049-4872-ADBC-AC8C7EE915FD}"/>
    <dgm:cxn modelId="{4D844AC7-6804-4878-918F-0BED9B25B41F}" type="presOf" srcId="{F77B53CE-F721-4D78-9147-2F6D532F5A57}" destId="{80EB597C-3444-4337-95E7-DDF24DC7B506}" srcOrd="0" destOrd="0" presId="urn:microsoft.com/office/officeart/2005/8/layout/vList2"/>
    <dgm:cxn modelId="{77721CFB-FFEB-4D52-AF63-E67FA7D7DBDA}" srcId="{F77B53CE-F721-4D78-9147-2F6D532F5A57}" destId="{A578E90A-E83D-46BA-BD88-70FCD7A09008}" srcOrd="1" destOrd="0" parTransId="{CB19F97A-B602-4B05-A484-85F701C40330}" sibTransId="{37A2F8B4-C1BC-4531-9482-1502ADBE6E91}"/>
    <dgm:cxn modelId="{3752FD26-8AB1-46DB-B01C-7CE2189EB49B}" type="presParOf" srcId="{80EB597C-3444-4337-95E7-DDF24DC7B506}" destId="{D1D8DC7C-3D65-4C77-B1E5-14FC2DCD972C}" srcOrd="0" destOrd="0" presId="urn:microsoft.com/office/officeart/2005/8/layout/vList2"/>
    <dgm:cxn modelId="{4B451933-972A-4B2C-A1DC-564D9CB9DCF2}" type="presParOf" srcId="{80EB597C-3444-4337-95E7-DDF24DC7B506}" destId="{6FC9CDF7-8CA6-4816-95CF-BAD41FDBEBF5}" srcOrd="1" destOrd="0" presId="urn:microsoft.com/office/officeart/2005/8/layout/vList2"/>
    <dgm:cxn modelId="{65AB693B-5325-463F-BA4E-9503B8BD1999}" type="presParOf" srcId="{80EB597C-3444-4337-95E7-DDF24DC7B506}" destId="{D768B941-59BA-41F9-A159-9E9E625C1054}" srcOrd="2" destOrd="0" presId="urn:microsoft.com/office/officeart/2005/8/layout/vList2"/>
    <dgm:cxn modelId="{E696D8B6-A662-4A21-BA57-234E65DEBD6B}" type="presParOf" srcId="{80EB597C-3444-4337-95E7-DDF24DC7B506}" destId="{CF20F25C-0DF8-49A4-B2AE-7152BB3688DE}" srcOrd="3" destOrd="0" presId="urn:microsoft.com/office/officeart/2005/8/layout/vList2"/>
    <dgm:cxn modelId="{835E0F88-74C1-4C61-9BAD-07458D4F1830}" type="presParOf" srcId="{80EB597C-3444-4337-95E7-DDF24DC7B506}" destId="{28928816-7BA5-483F-90C2-B5C33F40C138}" srcOrd="4" destOrd="0" presId="urn:microsoft.com/office/officeart/2005/8/layout/vList2"/>
    <dgm:cxn modelId="{36183A85-4F9D-42CF-A687-87F4BAF1ED93}" type="presParOf" srcId="{80EB597C-3444-4337-95E7-DDF24DC7B506}" destId="{67D6B038-04D7-41A7-AA83-11D9E751DB29}" srcOrd="5" destOrd="0" presId="urn:microsoft.com/office/officeart/2005/8/layout/vList2"/>
    <dgm:cxn modelId="{81BC717D-2EC7-4469-A9C4-8538CB7B3967}" type="presParOf" srcId="{80EB597C-3444-4337-95E7-DDF24DC7B506}" destId="{56FACFAA-046C-4176-8C6B-7A0CAB12B3A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F373721-F902-4EFC-8227-2DC74AEB68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005D535C-1041-4958-89E3-E07BC7758349}">
      <dgm:prSet/>
      <dgm:spPr/>
      <dgm:t>
        <a:bodyPr/>
        <a:lstStyle/>
        <a:p>
          <a:r>
            <a:rPr lang="es-EC" b="0" i="0" dirty="0"/>
            <a:t>Cada una de las dimensiones, categorías o clasificaciones debe ser definida conceptual y *etimológicamente</a:t>
          </a:r>
          <a:endParaRPr lang="es-EC" dirty="0"/>
        </a:p>
      </dgm:t>
    </dgm:pt>
    <dgm:pt modelId="{61231A8A-0630-4234-A1F8-8805C12B8DD6}" type="parTrans" cxnId="{3F55BCBB-89D8-4B6D-8953-077EE75408CA}">
      <dgm:prSet/>
      <dgm:spPr/>
      <dgm:t>
        <a:bodyPr/>
        <a:lstStyle/>
        <a:p>
          <a:endParaRPr lang="es-EC"/>
        </a:p>
      </dgm:t>
    </dgm:pt>
    <dgm:pt modelId="{A8D8E52E-615C-4596-B977-6541CC20F3B0}" type="sibTrans" cxnId="{3F55BCBB-89D8-4B6D-8953-077EE75408CA}">
      <dgm:prSet/>
      <dgm:spPr/>
      <dgm:t>
        <a:bodyPr/>
        <a:lstStyle/>
        <a:p>
          <a:endParaRPr lang="es-EC"/>
        </a:p>
      </dgm:t>
    </dgm:pt>
    <dgm:pt modelId="{0C640808-91D4-4818-B6BC-4EB659E1FC35}" type="pres">
      <dgm:prSet presAssocID="{CF373721-F902-4EFC-8227-2DC74AEB6897}" presName="linear" presStyleCnt="0">
        <dgm:presLayoutVars>
          <dgm:animLvl val="lvl"/>
          <dgm:resizeHandles val="exact"/>
        </dgm:presLayoutVars>
      </dgm:prSet>
      <dgm:spPr/>
    </dgm:pt>
    <dgm:pt modelId="{8E8F4839-2AA6-4C42-A8B9-E8762E92D34E}" type="pres">
      <dgm:prSet presAssocID="{005D535C-1041-4958-89E3-E07BC7758349}" presName="parentText" presStyleLbl="node1" presStyleIdx="0" presStyleCnt="1" custLinFactNeighborY="57954">
        <dgm:presLayoutVars>
          <dgm:chMax val="0"/>
          <dgm:bulletEnabled val="1"/>
        </dgm:presLayoutVars>
      </dgm:prSet>
      <dgm:spPr/>
    </dgm:pt>
  </dgm:ptLst>
  <dgm:cxnLst>
    <dgm:cxn modelId="{1DBBE513-9E5F-4789-86D5-60E663D8B49D}" type="presOf" srcId="{CF373721-F902-4EFC-8227-2DC74AEB6897}" destId="{0C640808-91D4-4818-B6BC-4EB659E1FC35}" srcOrd="0" destOrd="0" presId="urn:microsoft.com/office/officeart/2005/8/layout/vList2"/>
    <dgm:cxn modelId="{3F55BCBB-89D8-4B6D-8953-077EE75408CA}" srcId="{CF373721-F902-4EFC-8227-2DC74AEB6897}" destId="{005D535C-1041-4958-89E3-E07BC7758349}" srcOrd="0" destOrd="0" parTransId="{61231A8A-0630-4234-A1F8-8805C12B8DD6}" sibTransId="{A8D8E52E-615C-4596-B977-6541CC20F3B0}"/>
    <dgm:cxn modelId="{D87C48BC-78B5-4AE4-83E6-8619CBF5F605}" type="presOf" srcId="{005D535C-1041-4958-89E3-E07BC7758349}" destId="{8E8F4839-2AA6-4C42-A8B9-E8762E92D34E}" srcOrd="0" destOrd="0" presId="urn:microsoft.com/office/officeart/2005/8/layout/vList2"/>
    <dgm:cxn modelId="{270C5EBD-36A0-4305-9FB8-55312E50DFB6}" type="presParOf" srcId="{0C640808-91D4-4818-B6BC-4EB659E1FC35}" destId="{8E8F4839-2AA6-4C42-A8B9-E8762E92D34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F86E253-59C7-4879-9259-76FE389D555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C"/>
        </a:p>
      </dgm:t>
    </dgm:pt>
    <dgm:pt modelId="{3BBADE09-CBB2-4F03-84BA-376B35E889B2}">
      <dgm:prSet/>
      <dgm:spPr/>
      <dgm:t>
        <a:bodyPr/>
        <a:lstStyle/>
        <a:p>
          <a:r>
            <a:rPr lang="es-ES" b="0" i="0" dirty="0"/>
            <a:t>Es un </a:t>
          </a:r>
          <a:r>
            <a:rPr lang="es-ES" b="1" i="0" dirty="0"/>
            <a:t>fenómeno observable </a:t>
          </a:r>
          <a:r>
            <a:rPr lang="es-ES" b="0" i="0" dirty="0"/>
            <a:t>en la realidad que se supone está relacionado o puede reemplazar a la variable conceptual que se quiere medir</a:t>
          </a:r>
          <a:endParaRPr lang="es-EC" dirty="0"/>
        </a:p>
      </dgm:t>
    </dgm:pt>
    <dgm:pt modelId="{49B28DD8-610F-4935-B723-03858FC499B0}" type="parTrans" cxnId="{6CE545CC-509B-4F0F-AA4C-2070A70922ED}">
      <dgm:prSet/>
      <dgm:spPr/>
      <dgm:t>
        <a:bodyPr/>
        <a:lstStyle/>
        <a:p>
          <a:endParaRPr lang="es-EC"/>
        </a:p>
      </dgm:t>
    </dgm:pt>
    <dgm:pt modelId="{5EFCE4F8-2580-4934-B5E2-9A77C8EB66D3}" type="sibTrans" cxnId="{6CE545CC-509B-4F0F-AA4C-2070A70922ED}">
      <dgm:prSet/>
      <dgm:spPr/>
      <dgm:t>
        <a:bodyPr/>
        <a:lstStyle/>
        <a:p>
          <a:endParaRPr lang="es-EC"/>
        </a:p>
      </dgm:t>
    </dgm:pt>
    <dgm:pt modelId="{31D1B914-CF87-4D34-BFEF-0FF34219F6C9}">
      <dgm:prSet/>
      <dgm:spPr/>
      <dgm:t>
        <a:bodyPr/>
        <a:lstStyle/>
        <a:p>
          <a:r>
            <a:rPr lang="es-ES" b="0" i="0"/>
            <a:t>Es conveniente utilizar la mayor cantidad posible de indicadores</a:t>
          </a:r>
          <a:endParaRPr lang="es-EC"/>
        </a:p>
      </dgm:t>
    </dgm:pt>
    <dgm:pt modelId="{EF4CAAF3-457E-4220-B32E-4144E668136E}" type="parTrans" cxnId="{14596B24-FC04-430E-81BF-CC46840493D6}">
      <dgm:prSet/>
      <dgm:spPr/>
      <dgm:t>
        <a:bodyPr/>
        <a:lstStyle/>
        <a:p>
          <a:endParaRPr lang="es-EC"/>
        </a:p>
      </dgm:t>
    </dgm:pt>
    <dgm:pt modelId="{D3DEA5B6-2498-4EC5-A03B-C3BAE89E5C43}" type="sibTrans" cxnId="{14596B24-FC04-430E-81BF-CC46840493D6}">
      <dgm:prSet/>
      <dgm:spPr/>
      <dgm:t>
        <a:bodyPr/>
        <a:lstStyle/>
        <a:p>
          <a:endParaRPr lang="es-EC"/>
        </a:p>
      </dgm:t>
    </dgm:pt>
    <dgm:pt modelId="{BE8EB125-D582-4AB7-B3E9-F435D50F13B7}">
      <dgm:prSet/>
      <dgm:spPr/>
      <dgm:t>
        <a:bodyPr/>
        <a:lstStyle/>
        <a:p>
          <a:r>
            <a:rPr lang="es-EC" b="0" i="0"/>
            <a:t>Se expresa en razones, proporciones, tasas e índices. </a:t>
          </a:r>
          <a:endParaRPr lang="es-EC"/>
        </a:p>
      </dgm:t>
    </dgm:pt>
    <dgm:pt modelId="{91AE3942-A664-4954-85C0-6770970DDB23}" type="parTrans" cxnId="{0E4C7C90-429A-47DC-8BCF-7A94257D9CA2}">
      <dgm:prSet/>
      <dgm:spPr/>
      <dgm:t>
        <a:bodyPr/>
        <a:lstStyle/>
        <a:p>
          <a:endParaRPr lang="es-EC"/>
        </a:p>
      </dgm:t>
    </dgm:pt>
    <dgm:pt modelId="{7DEBDC84-B454-4726-9259-92063523E2D0}" type="sibTrans" cxnId="{0E4C7C90-429A-47DC-8BCF-7A94257D9CA2}">
      <dgm:prSet/>
      <dgm:spPr/>
      <dgm:t>
        <a:bodyPr/>
        <a:lstStyle/>
        <a:p>
          <a:endParaRPr lang="es-EC"/>
        </a:p>
      </dgm:t>
    </dgm:pt>
    <dgm:pt modelId="{98E16A4D-BCB8-4EBF-83F4-185C59500BDF}">
      <dgm:prSet/>
      <dgm:spPr/>
      <dgm:t>
        <a:bodyPr/>
        <a:lstStyle/>
        <a:p>
          <a:r>
            <a:rPr lang="es-EC" b="0" i="0"/>
            <a:t>Permite hacer “medible” la variable. </a:t>
          </a:r>
          <a:endParaRPr lang="es-EC"/>
        </a:p>
      </dgm:t>
    </dgm:pt>
    <dgm:pt modelId="{0075C3ED-DE7E-4D48-81B0-2C9CC5E85C54}" type="parTrans" cxnId="{058F5845-0E21-45DF-8E1F-C25AF1DD3A06}">
      <dgm:prSet/>
      <dgm:spPr/>
      <dgm:t>
        <a:bodyPr/>
        <a:lstStyle/>
        <a:p>
          <a:endParaRPr lang="es-EC"/>
        </a:p>
      </dgm:t>
    </dgm:pt>
    <dgm:pt modelId="{DA406357-41FE-45DB-8823-F59428731006}" type="sibTrans" cxnId="{058F5845-0E21-45DF-8E1F-C25AF1DD3A06}">
      <dgm:prSet/>
      <dgm:spPr/>
      <dgm:t>
        <a:bodyPr/>
        <a:lstStyle/>
        <a:p>
          <a:endParaRPr lang="es-EC"/>
        </a:p>
      </dgm:t>
    </dgm:pt>
    <dgm:pt modelId="{59EB6578-0711-4034-8B0E-87B375EE88EF}">
      <dgm:prSet/>
      <dgm:spPr/>
      <dgm:t>
        <a:bodyPr/>
        <a:lstStyle/>
        <a:p>
          <a:r>
            <a:rPr lang="es-EC" b="0" i="0"/>
            <a:t>Son ejemplos de indicadores: •indicadores económicos (la UVR, el dólar, la libra de café, el gramo de oro). Indicadores de pobreza (las migraciones, los desplazados, el desempleo, los asentamientos suburbanos).</a:t>
          </a:r>
          <a:endParaRPr lang="es-EC"/>
        </a:p>
      </dgm:t>
    </dgm:pt>
    <dgm:pt modelId="{72DE587C-1DCA-4007-A759-97BDE5CBC78E}" type="parTrans" cxnId="{4BA1BE38-A2D9-4B7B-8809-89ADFE540073}">
      <dgm:prSet/>
      <dgm:spPr/>
      <dgm:t>
        <a:bodyPr/>
        <a:lstStyle/>
        <a:p>
          <a:endParaRPr lang="es-EC"/>
        </a:p>
      </dgm:t>
    </dgm:pt>
    <dgm:pt modelId="{EF3657BE-AE76-4D52-9639-3B3B50125B06}" type="sibTrans" cxnId="{4BA1BE38-A2D9-4B7B-8809-89ADFE540073}">
      <dgm:prSet/>
      <dgm:spPr/>
      <dgm:t>
        <a:bodyPr/>
        <a:lstStyle/>
        <a:p>
          <a:endParaRPr lang="es-EC"/>
        </a:p>
      </dgm:t>
    </dgm:pt>
    <dgm:pt modelId="{B9111DED-D9D7-4F88-8E9C-FF1B4BAE5E0D}" type="pres">
      <dgm:prSet presAssocID="{5F86E253-59C7-4879-9259-76FE389D555A}" presName="linear" presStyleCnt="0">
        <dgm:presLayoutVars>
          <dgm:animLvl val="lvl"/>
          <dgm:resizeHandles val="exact"/>
        </dgm:presLayoutVars>
      </dgm:prSet>
      <dgm:spPr/>
    </dgm:pt>
    <dgm:pt modelId="{58DED0CB-7EC9-40D2-987F-ECCBF4881D1E}" type="pres">
      <dgm:prSet presAssocID="{3BBADE09-CBB2-4F03-84BA-376B35E889B2}" presName="parentText" presStyleLbl="node1" presStyleIdx="0" presStyleCnt="5">
        <dgm:presLayoutVars>
          <dgm:chMax val="0"/>
          <dgm:bulletEnabled val="1"/>
        </dgm:presLayoutVars>
      </dgm:prSet>
      <dgm:spPr/>
    </dgm:pt>
    <dgm:pt modelId="{7810FC88-43A4-4BFB-8017-DA1CBE58C8F0}" type="pres">
      <dgm:prSet presAssocID="{5EFCE4F8-2580-4934-B5E2-9A77C8EB66D3}" presName="spacer" presStyleCnt="0"/>
      <dgm:spPr/>
    </dgm:pt>
    <dgm:pt modelId="{6B0CC9BB-9906-40C0-B869-1FB4BFF0D4D6}" type="pres">
      <dgm:prSet presAssocID="{31D1B914-CF87-4D34-BFEF-0FF34219F6C9}" presName="parentText" presStyleLbl="node1" presStyleIdx="1" presStyleCnt="5">
        <dgm:presLayoutVars>
          <dgm:chMax val="0"/>
          <dgm:bulletEnabled val="1"/>
        </dgm:presLayoutVars>
      </dgm:prSet>
      <dgm:spPr/>
    </dgm:pt>
    <dgm:pt modelId="{8204DCC9-1961-46D1-8236-BB7953A38C7D}" type="pres">
      <dgm:prSet presAssocID="{D3DEA5B6-2498-4EC5-A03B-C3BAE89E5C43}" presName="spacer" presStyleCnt="0"/>
      <dgm:spPr/>
    </dgm:pt>
    <dgm:pt modelId="{57EE8EC7-51CC-4411-B7CF-3C8ECCD23117}" type="pres">
      <dgm:prSet presAssocID="{BE8EB125-D582-4AB7-B3E9-F435D50F13B7}" presName="parentText" presStyleLbl="node1" presStyleIdx="2" presStyleCnt="5">
        <dgm:presLayoutVars>
          <dgm:chMax val="0"/>
          <dgm:bulletEnabled val="1"/>
        </dgm:presLayoutVars>
      </dgm:prSet>
      <dgm:spPr/>
    </dgm:pt>
    <dgm:pt modelId="{0F21D596-06BC-4773-8B66-A4E31B777CA8}" type="pres">
      <dgm:prSet presAssocID="{7DEBDC84-B454-4726-9259-92063523E2D0}" presName="spacer" presStyleCnt="0"/>
      <dgm:spPr/>
    </dgm:pt>
    <dgm:pt modelId="{4D29718C-60FB-43A5-94B0-F7B5AEEAAD40}" type="pres">
      <dgm:prSet presAssocID="{98E16A4D-BCB8-4EBF-83F4-185C59500BDF}" presName="parentText" presStyleLbl="node1" presStyleIdx="3" presStyleCnt="5">
        <dgm:presLayoutVars>
          <dgm:chMax val="0"/>
          <dgm:bulletEnabled val="1"/>
        </dgm:presLayoutVars>
      </dgm:prSet>
      <dgm:spPr/>
    </dgm:pt>
    <dgm:pt modelId="{FDB97D21-726A-4D35-B2AE-75D5C79B080F}" type="pres">
      <dgm:prSet presAssocID="{DA406357-41FE-45DB-8823-F59428731006}" presName="spacer" presStyleCnt="0"/>
      <dgm:spPr/>
    </dgm:pt>
    <dgm:pt modelId="{DCCE7ECF-1AA9-42A2-966B-4E1573811259}" type="pres">
      <dgm:prSet presAssocID="{59EB6578-0711-4034-8B0E-87B375EE88EF}" presName="parentText" presStyleLbl="node1" presStyleIdx="4" presStyleCnt="5">
        <dgm:presLayoutVars>
          <dgm:chMax val="0"/>
          <dgm:bulletEnabled val="1"/>
        </dgm:presLayoutVars>
      </dgm:prSet>
      <dgm:spPr/>
    </dgm:pt>
  </dgm:ptLst>
  <dgm:cxnLst>
    <dgm:cxn modelId="{E93E6F16-3BC5-4E58-A3C7-706B1BE16BE0}" type="presOf" srcId="{59EB6578-0711-4034-8B0E-87B375EE88EF}" destId="{DCCE7ECF-1AA9-42A2-966B-4E1573811259}" srcOrd="0" destOrd="0" presId="urn:microsoft.com/office/officeart/2005/8/layout/vList2"/>
    <dgm:cxn modelId="{14596B24-FC04-430E-81BF-CC46840493D6}" srcId="{5F86E253-59C7-4879-9259-76FE389D555A}" destId="{31D1B914-CF87-4D34-BFEF-0FF34219F6C9}" srcOrd="1" destOrd="0" parTransId="{EF4CAAF3-457E-4220-B32E-4144E668136E}" sibTransId="{D3DEA5B6-2498-4EC5-A03B-C3BAE89E5C43}"/>
    <dgm:cxn modelId="{2D4B982E-BFBD-4505-8BCA-0615D3555813}" type="presOf" srcId="{98E16A4D-BCB8-4EBF-83F4-185C59500BDF}" destId="{4D29718C-60FB-43A5-94B0-F7B5AEEAAD40}" srcOrd="0" destOrd="0" presId="urn:microsoft.com/office/officeart/2005/8/layout/vList2"/>
    <dgm:cxn modelId="{4BA1BE38-A2D9-4B7B-8809-89ADFE540073}" srcId="{5F86E253-59C7-4879-9259-76FE389D555A}" destId="{59EB6578-0711-4034-8B0E-87B375EE88EF}" srcOrd="4" destOrd="0" parTransId="{72DE587C-1DCA-4007-A759-97BDE5CBC78E}" sibTransId="{EF3657BE-AE76-4D52-9639-3B3B50125B06}"/>
    <dgm:cxn modelId="{058F5845-0E21-45DF-8E1F-C25AF1DD3A06}" srcId="{5F86E253-59C7-4879-9259-76FE389D555A}" destId="{98E16A4D-BCB8-4EBF-83F4-185C59500BDF}" srcOrd="3" destOrd="0" parTransId="{0075C3ED-DE7E-4D48-81B0-2C9CC5E85C54}" sibTransId="{DA406357-41FE-45DB-8823-F59428731006}"/>
    <dgm:cxn modelId="{1812E255-5E0A-4D89-9160-6803FC9C76C6}" type="presOf" srcId="{3BBADE09-CBB2-4F03-84BA-376B35E889B2}" destId="{58DED0CB-7EC9-40D2-987F-ECCBF4881D1E}" srcOrd="0" destOrd="0" presId="urn:microsoft.com/office/officeart/2005/8/layout/vList2"/>
    <dgm:cxn modelId="{0E4C7C90-429A-47DC-8BCF-7A94257D9CA2}" srcId="{5F86E253-59C7-4879-9259-76FE389D555A}" destId="{BE8EB125-D582-4AB7-B3E9-F435D50F13B7}" srcOrd="2" destOrd="0" parTransId="{91AE3942-A664-4954-85C0-6770970DDB23}" sibTransId="{7DEBDC84-B454-4726-9259-92063523E2D0}"/>
    <dgm:cxn modelId="{6CE545CC-509B-4F0F-AA4C-2070A70922ED}" srcId="{5F86E253-59C7-4879-9259-76FE389D555A}" destId="{3BBADE09-CBB2-4F03-84BA-376B35E889B2}" srcOrd="0" destOrd="0" parTransId="{49B28DD8-610F-4935-B723-03858FC499B0}" sibTransId="{5EFCE4F8-2580-4934-B5E2-9A77C8EB66D3}"/>
    <dgm:cxn modelId="{1A6674D7-6B90-4998-957E-9CA7A209B3D8}" type="presOf" srcId="{31D1B914-CF87-4D34-BFEF-0FF34219F6C9}" destId="{6B0CC9BB-9906-40C0-B869-1FB4BFF0D4D6}" srcOrd="0" destOrd="0" presId="urn:microsoft.com/office/officeart/2005/8/layout/vList2"/>
    <dgm:cxn modelId="{59AEBCF1-D06D-4458-8C19-5F3A7E655081}" type="presOf" srcId="{BE8EB125-D582-4AB7-B3E9-F435D50F13B7}" destId="{57EE8EC7-51CC-4411-B7CF-3C8ECCD23117}" srcOrd="0" destOrd="0" presId="urn:microsoft.com/office/officeart/2005/8/layout/vList2"/>
    <dgm:cxn modelId="{8868DBF5-B2E6-4AE6-85D8-9B9DBCC6EB3C}" type="presOf" srcId="{5F86E253-59C7-4879-9259-76FE389D555A}" destId="{B9111DED-D9D7-4F88-8E9C-FF1B4BAE5E0D}" srcOrd="0" destOrd="0" presId="urn:microsoft.com/office/officeart/2005/8/layout/vList2"/>
    <dgm:cxn modelId="{A9C1BCF6-D588-4F88-B3D7-38316DCEC82E}" type="presParOf" srcId="{B9111DED-D9D7-4F88-8E9C-FF1B4BAE5E0D}" destId="{58DED0CB-7EC9-40D2-987F-ECCBF4881D1E}" srcOrd="0" destOrd="0" presId="urn:microsoft.com/office/officeart/2005/8/layout/vList2"/>
    <dgm:cxn modelId="{81701C00-D0B5-456A-A3F8-276A4F3E459C}" type="presParOf" srcId="{B9111DED-D9D7-4F88-8E9C-FF1B4BAE5E0D}" destId="{7810FC88-43A4-4BFB-8017-DA1CBE58C8F0}" srcOrd="1" destOrd="0" presId="urn:microsoft.com/office/officeart/2005/8/layout/vList2"/>
    <dgm:cxn modelId="{8BE8A300-F0D4-492D-BB45-1B54A20C373B}" type="presParOf" srcId="{B9111DED-D9D7-4F88-8E9C-FF1B4BAE5E0D}" destId="{6B0CC9BB-9906-40C0-B869-1FB4BFF0D4D6}" srcOrd="2" destOrd="0" presId="urn:microsoft.com/office/officeart/2005/8/layout/vList2"/>
    <dgm:cxn modelId="{FC2A8C55-846F-44C0-A070-59ABC4AA26C8}" type="presParOf" srcId="{B9111DED-D9D7-4F88-8E9C-FF1B4BAE5E0D}" destId="{8204DCC9-1961-46D1-8236-BB7953A38C7D}" srcOrd="3" destOrd="0" presId="urn:microsoft.com/office/officeart/2005/8/layout/vList2"/>
    <dgm:cxn modelId="{66783B23-CBA2-41CB-BB99-C9928A58BDE0}" type="presParOf" srcId="{B9111DED-D9D7-4F88-8E9C-FF1B4BAE5E0D}" destId="{57EE8EC7-51CC-4411-B7CF-3C8ECCD23117}" srcOrd="4" destOrd="0" presId="urn:microsoft.com/office/officeart/2005/8/layout/vList2"/>
    <dgm:cxn modelId="{8139FB77-E621-46BF-AAB3-2565D6460FC7}" type="presParOf" srcId="{B9111DED-D9D7-4F88-8E9C-FF1B4BAE5E0D}" destId="{0F21D596-06BC-4773-8B66-A4E31B777CA8}" srcOrd="5" destOrd="0" presId="urn:microsoft.com/office/officeart/2005/8/layout/vList2"/>
    <dgm:cxn modelId="{40ADC955-A660-4DC6-AE17-D8D9BEDC4836}" type="presParOf" srcId="{B9111DED-D9D7-4F88-8E9C-FF1B4BAE5E0D}" destId="{4D29718C-60FB-43A5-94B0-F7B5AEEAAD40}" srcOrd="6" destOrd="0" presId="urn:microsoft.com/office/officeart/2005/8/layout/vList2"/>
    <dgm:cxn modelId="{C17B065B-0BD9-4236-9139-BDA14F7AD1C8}" type="presParOf" srcId="{B9111DED-D9D7-4F88-8E9C-FF1B4BAE5E0D}" destId="{FDB97D21-726A-4D35-B2AE-75D5C79B080F}" srcOrd="7" destOrd="0" presId="urn:microsoft.com/office/officeart/2005/8/layout/vList2"/>
    <dgm:cxn modelId="{47B30017-9325-405D-9311-D5CEDF98F050}" type="presParOf" srcId="{B9111DED-D9D7-4F88-8E9C-FF1B4BAE5E0D}" destId="{DCCE7ECF-1AA9-42A2-966B-4E15738112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95E888-D02F-4048-BA00-63B4569B76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B2D1E587-AFC0-4BE9-97E8-71A8211ADA56}">
      <dgm:prSet/>
      <dgm:spPr/>
      <dgm:t>
        <a:bodyPr/>
        <a:lstStyle/>
        <a:p>
          <a:r>
            <a:rPr lang="es-ES"/>
            <a:t>Deben ser claros y entenderse con facilidad.</a:t>
          </a:r>
          <a:endParaRPr lang="es-EC"/>
        </a:p>
      </dgm:t>
    </dgm:pt>
    <dgm:pt modelId="{946AC8AE-BA90-41D3-9AA1-DC2CC27180B2}" type="parTrans" cxnId="{E56E2088-3110-44A6-84F5-D2AC2ED264BC}">
      <dgm:prSet/>
      <dgm:spPr/>
      <dgm:t>
        <a:bodyPr/>
        <a:lstStyle/>
        <a:p>
          <a:endParaRPr lang="es-EC"/>
        </a:p>
      </dgm:t>
    </dgm:pt>
    <dgm:pt modelId="{9E4853EB-0461-49D1-A2A3-255B1C71B5C6}" type="sibTrans" cxnId="{E56E2088-3110-44A6-84F5-D2AC2ED264BC}">
      <dgm:prSet/>
      <dgm:spPr/>
      <dgm:t>
        <a:bodyPr/>
        <a:lstStyle/>
        <a:p>
          <a:endParaRPr lang="es-EC"/>
        </a:p>
      </dgm:t>
    </dgm:pt>
    <dgm:pt modelId="{F81DBCBF-CB6D-4181-85FE-0F9ED5EB1E16}">
      <dgm:prSet/>
      <dgm:spPr/>
      <dgm:t>
        <a:bodyPr/>
        <a:lstStyle/>
        <a:p>
          <a:r>
            <a:rPr lang="es-ES"/>
            <a:t>Ser precisos, al enfocarse en un solo aspecto del problema.</a:t>
          </a:r>
          <a:endParaRPr lang="es-EC"/>
        </a:p>
      </dgm:t>
    </dgm:pt>
    <dgm:pt modelId="{8F4C6DBD-13B0-4005-B165-9F18CA6FC441}" type="parTrans" cxnId="{1AFE64CB-C49F-4CC0-974F-603FAA2B21D4}">
      <dgm:prSet/>
      <dgm:spPr/>
      <dgm:t>
        <a:bodyPr/>
        <a:lstStyle/>
        <a:p>
          <a:endParaRPr lang="es-EC"/>
        </a:p>
      </dgm:t>
    </dgm:pt>
    <dgm:pt modelId="{000FE59D-C641-4902-BD1B-72B2F39E26E4}" type="sibTrans" cxnId="{1AFE64CB-C49F-4CC0-974F-603FAA2B21D4}">
      <dgm:prSet/>
      <dgm:spPr/>
      <dgm:t>
        <a:bodyPr/>
        <a:lstStyle/>
        <a:p>
          <a:endParaRPr lang="es-EC"/>
        </a:p>
      </dgm:t>
    </dgm:pt>
    <dgm:pt modelId="{577BC34C-31B5-4501-A220-957FDE77F656}">
      <dgm:prSet/>
      <dgm:spPr/>
      <dgm:t>
        <a:bodyPr/>
        <a:lstStyle/>
        <a:p>
          <a:r>
            <a:rPr lang="es-ES"/>
            <a:t>Seguir un orden metodológico y un ordenamiento lógico.</a:t>
          </a:r>
          <a:endParaRPr lang="es-EC"/>
        </a:p>
      </dgm:t>
    </dgm:pt>
    <dgm:pt modelId="{CC1DFD58-33F4-4275-A594-14EC031479DC}" type="parTrans" cxnId="{2ED33E16-AF88-48B4-883F-62CB33760DE8}">
      <dgm:prSet/>
      <dgm:spPr/>
      <dgm:t>
        <a:bodyPr/>
        <a:lstStyle/>
        <a:p>
          <a:endParaRPr lang="es-EC"/>
        </a:p>
      </dgm:t>
    </dgm:pt>
    <dgm:pt modelId="{A7E30FCC-3AFB-43C2-A8AF-243ED9F9AFEB}" type="sibTrans" cxnId="{2ED33E16-AF88-48B4-883F-62CB33760DE8}">
      <dgm:prSet/>
      <dgm:spPr/>
      <dgm:t>
        <a:bodyPr/>
        <a:lstStyle/>
        <a:p>
          <a:endParaRPr lang="es-EC"/>
        </a:p>
      </dgm:t>
    </dgm:pt>
    <dgm:pt modelId="{B8DA9B60-D38E-4B76-B93E-F8B8E094FD5A}">
      <dgm:prSet/>
      <dgm:spPr/>
      <dgm:t>
        <a:bodyPr/>
        <a:lstStyle/>
        <a:p>
          <a:r>
            <a:rPr lang="es-ES_tradnl"/>
            <a:t>Deben ser congruentes entre si.</a:t>
          </a:r>
          <a:endParaRPr lang="es-EC"/>
        </a:p>
      </dgm:t>
    </dgm:pt>
    <dgm:pt modelId="{CBE50C07-AAB7-436E-933A-115C72E8B830}" type="parTrans" cxnId="{DF7723A9-C025-4610-892A-7629A3860171}">
      <dgm:prSet/>
      <dgm:spPr/>
      <dgm:t>
        <a:bodyPr/>
        <a:lstStyle/>
        <a:p>
          <a:endParaRPr lang="es-EC"/>
        </a:p>
      </dgm:t>
    </dgm:pt>
    <dgm:pt modelId="{E82835BA-0DDD-450F-AA23-DD3F3F1CF43B}" type="sibTrans" cxnId="{DF7723A9-C025-4610-892A-7629A3860171}">
      <dgm:prSet/>
      <dgm:spPr/>
      <dgm:t>
        <a:bodyPr/>
        <a:lstStyle/>
        <a:p>
          <a:endParaRPr lang="es-EC"/>
        </a:p>
      </dgm:t>
    </dgm:pt>
    <dgm:pt modelId="{2A7C2344-3674-460A-82B1-B168720C96C8}" type="pres">
      <dgm:prSet presAssocID="{E895E888-D02F-4048-BA00-63B4569B7660}" presName="linear" presStyleCnt="0">
        <dgm:presLayoutVars>
          <dgm:animLvl val="lvl"/>
          <dgm:resizeHandles val="exact"/>
        </dgm:presLayoutVars>
      </dgm:prSet>
      <dgm:spPr/>
    </dgm:pt>
    <dgm:pt modelId="{075071DE-0BC8-47F1-B387-9C2C65AADF7C}" type="pres">
      <dgm:prSet presAssocID="{B2D1E587-AFC0-4BE9-97E8-71A8211ADA56}" presName="parentText" presStyleLbl="node1" presStyleIdx="0" presStyleCnt="4">
        <dgm:presLayoutVars>
          <dgm:chMax val="0"/>
          <dgm:bulletEnabled val="1"/>
        </dgm:presLayoutVars>
      </dgm:prSet>
      <dgm:spPr/>
    </dgm:pt>
    <dgm:pt modelId="{9C1A8DBC-A7FA-4F20-BB3F-32EECFDF8DFE}" type="pres">
      <dgm:prSet presAssocID="{9E4853EB-0461-49D1-A2A3-255B1C71B5C6}" presName="spacer" presStyleCnt="0"/>
      <dgm:spPr/>
    </dgm:pt>
    <dgm:pt modelId="{A7132E50-E3DF-4321-AA21-3489D20D1589}" type="pres">
      <dgm:prSet presAssocID="{F81DBCBF-CB6D-4181-85FE-0F9ED5EB1E16}" presName="parentText" presStyleLbl="node1" presStyleIdx="1" presStyleCnt="4">
        <dgm:presLayoutVars>
          <dgm:chMax val="0"/>
          <dgm:bulletEnabled val="1"/>
        </dgm:presLayoutVars>
      </dgm:prSet>
      <dgm:spPr/>
    </dgm:pt>
    <dgm:pt modelId="{4655584F-BD44-4239-8EF0-70666AF7CBDE}" type="pres">
      <dgm:prSet presAssocID="{000FE59D-C641-4902-BD1B-72B2F39E26E4}" presName="spacer" presStyleCnt="0"/>
      <dgm:spPr/>
    </dgm:pt>
    <dgm:pt modelId="{D024592C-8F0D-448A-85E7-92DCA6C37D72}" type="pres">
      <dgm:prSet presAssocID="{577BC34C-31B5-4501-A220-957FDE77F656}" presName="parentText" presStyleLbl="node1" presStyleIdx="2" presStyleCnt="4">
        <dgm:presLayoutVars>
          <dgm:chMax val="0"/>
          <dgm:bulletEnabled val="1"/>
        </dgm:presLayoutVars>
      </dgm:prSet>
      <dgm:spPr/>
    </dgm:pt>
    <dgm:pt modelId="{28BF240A-1585-418F-BF32-929C24945BEA}" type="pres">
      <dgm:prSet presAssocID="{A7E30FCC-3AFB-43C2-A8AF-243ED9F9AFEB}" presName="spacer" presStyleCnt="0"/>
      <dgm:spPr/>
    </dgm:pt>
    <dgm:pt modelId="{AD2A0F9C-4F09-4418-AF9E-F3D820188077}" type="pres">
      <dgm:prSet presAssocID="{B8DA9B60-D38E-4B76-B93E-F8B8E094FD5A}" presName="parentText" presStyleLbl="node1" presStyleIdx="3" presStyleCnt="4">
        <dgm:presLayoutVars>
          <dgm:chMax val="0"/>
          <dgm:bulletEnabled val="1"/>
        </dgm:presLayoutVars>
      </dgm:prSet>
      <dgm:spPr/>
    </dgm:pt>
  </dgm:ptLst>
  <dgm:cxnLst>
    <dgm:cxn modelId="{2ED33E16-AF88-48B4-883F-62CB33760DE8}" srcId="{E895E888-D02F-4048-BA00-63B4569B7660}" destId="{577BC34C-31B5-4501-A220-957FDE77F656}" srcOrd="2" destOrd="0" parTransId="{CC1DFD58-33F4-4275-A594-14EC031479DC}" sibTransId="{A7E30FCC-3AFB-43C2-A8AF-243ED9F9AFEB}"/>
    <dgm:cxn modelId="{8A2AAF6F-7250-48BF-B0F9-2CE7CDE734B2}" type="presOf" srcId="{B8DA9B60-D38E-4B76-B93E-F8B8E094FD5A}" destId="{AD2A0F9C-4F09-4418-AF9E-F3D820188077}" srcOrd="0" destOrd="0" presId="urn:microsoft.com/office/officeart/2005/8/layout/vList2"/>
    <dgm:cxn modelId="{1D4BE257-5D01-4DBD-929A-E4538BD71889}" type="presOf" srcId="{F81DBCBF-CB6D-4181-85FE-0F9ED5EB1E16}" destId="{A7132E50-E3DF-4321-AA21-3489D20D1589}" srcOrd="0" destOrd="0" presId="urn:microsoft.com/office/officeart/2005/8/layout/vList2"/>
    <dgm:cxn modelId="{F4E00E82-FFEC-4CEA-9C82-124D56C82997}" type="presOf" srcId="{E895E888-D02F-4048-BA00-63B4569B7660}" destId="{2A7C2344-3674-460A-82B1-B168720C96C8}" srcOrd="0" destOrd="0" presId="urn:microsoft.com/office/officeart/2005/8/layout/vList2"/>
    <dgm:cxn modelId="{E56E2088-3110-44A6-84F5-D2AC2ED264BC}" srcId="{E895E888-D02F-4048-BA00-63B4569B7660}" destId="{B2D1E587-AFC0-4BE9-97E8-71A8211ADA56}" srcOrd="0" destOrd="0" parTransId="{946AC8AE-BA90-41D3-9AA1-DC2CC27180B2}" sibTransId="{9E4853EB-0461-49D1-A2A3-255B1C71B5C6}"/>
    <dgm:cxn modelId="{CD8027A4-7B19-4EDA-9DDA-5A4B9105E539}" type="presOf" srcId="{B2D1E587-AFC0-4BE9-97E8-71A8211ADA56}" destId="{075071DE-0BC8-47F1-B387-9C2C65AADF7C}" srcOrd="0" destOrd="0" presId="urn:microsoft.com/office/officeart/2005/8/layout/vList2"/>
    <dgm:cxn modelId="{DF7723A9-C025-4610-892A-7629A3860171}" srcId="{E895E888-D02F-4048-BA00-63B4569B7660}" destId="{B8DA9B60-D38E-4B76-B93E-F8B8E094FD5A}" srcOrd="3" destOrd="0" parTransId="{CBE50C07-AAB7-436E-933A-115C72E8B830}" sibTransId="{E82835BA-0DDD-450F-AA23-DD3F3F1CF43B}"/>
    <dgm:cxn modelId="{1AFE64CB-C49F-4CC0-974F-603FAA2B21D4}" srcId="{E895E888-D02F-4048-BA00-63B4569B7660}" destId="{F81DBCBF-CB6D-4181-85FE-0F9ED5EB1E16}" srcOrd="1" destOrd="0" parTransId="{8F4C6DBD-13B0-4005-B165-9F18CA6FC441}" sibTransId="{000FE59D-C641-4902-BD1B-72B2F39E26E4}"/>
    <dgm:cxn modelId="{4B346FFD-A602-4BC1-89B3-344311733725}" type="presOf" srcId="{577BC34C-31B5-4501-A220-957FDE77F656}" destId="{D024592C-8F0D-448A-85E7-92DCA6C37D72}" srcOrd="0" destOrd="0" presId="urn:microsoft.com/office/officeart/2005/8/layout/vList2"/>
    <dgm:cxn modelId="{F21EA19A-B41B-4381-9C9F-192D9C9A545C}" type="presParOf" srcId="{2A7C2344-3674-460A-82B1-B168720C96C8}" destId="{075071DE-0BC8-47F1-B387-9C2C65AADF7C}" srcOrd="0" destOrd="0" presId="urn:microsoft.com/office/officeart/2005/8/layout/vList2"/>
    <dgm:cxn modelId="{4A1B8435-D7D6-4B06-B058-8B4DC1C53431}" type="presParOf" srcId="{2A7C2344-3674-460A-82B1-B168720C96C8}" destId="{9C1A8DBC-A7FA-4F20-BB3F-32EECFDF8DFE}" srcOrd="1" destOrd="0" presId="urn:microsoft.com/office/officeart/2005/8/layout/vList2"/>
    <dgm:cxn modelId="{F51D9AF4-2003-4336-8D3B-BBB68C3A3F97}" type="presParOf" srcId="{2A7C2344-3674-460A-82B1-B168720C96C8}" destId="{A7132E50-E3DF-4321-AA21-3489D20D1589}" srcOrd="2" destOrd="0" presId="urn:microsoft.com/office/officeart/2005/8/layout/vList2"/>
    <dgm:cxn modelId="{B65E1FE4-363E-47CA-8186-A8C0832EE905}" type="presParOf" srcId="{2A7C2344-3674-460A-82B1-B168720C96C8}" destId="{4655584F-BD44-4239-8EF0-70666AF7CBDE}" srcOrd="3" destOrd="0" presId="urn:microsoft.com/office/officeart/2005/8/layout/vList2"/>
    <dgm:cxn modelId="{8D06A3F4-F913-451B-B819-9806C8DDBB00}" type="presParOf" srcId="{2A7C2344-3674-460A-82B1-B168720C96C8}" destId="{D024592C-8F0D-448A-85E7-92DCA6C37D72}" srcOrd="4" destOrd="0" presId="urn:microsoft.com/office/officeart/2005/8/layout/vList2"/>
    <dgm:cxn modelId="{33E81606-1754-47BE-BAFC-38B749770D15}" type="presParOf" srcId="{2A7C2344-3674-460A-82B1-B168720C96C8}" destId="{28BF240A-1585-418F-BF32-929C24945BEA}" srcOrd="5" destOrd="0" presId="urn:microsoft.com/office/officeart/2005/8/layout/vList2"/>
    <dgm:cxn modelId="{08AF499D-D4D1-40C4-A16A-A0857947EDB4}" type="presParOf" srcId="{2A7C2344-3674-460A-82B1-B168720C96C8}" destId="{AD2A0F9C-4F09-4418-AF9E-F3D82018807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778A1-1E6C-40CF-A5A1-CFF18960754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8713F087-15C3-4711-A120-A5BA976BC6EC}">
      <dgm:prSet/>
      <dgm:spPr/>
      <dgm:t>
        <a:bodyPr/>
        <a:lstStyle/>
        <a:p>
          <a:r>
            <a:rPr lang="es-ES_tradnl"/>
            <a:t>¿Por qué se hace el estudio?  </a:t>
          </a:r>
          <a:endParaRPr lang="es-EC"/>
        </a:p>
      </dgm:t>
    </dgm:pt>
    <dgm:pt modelId="{4B801B62-2937-4BE3-8F03-76D55552FE74}" type="parTrans" cxnId="{8A5B9AC5-BFF7-45D4-9885-C137B5A54B07}">
      <dgm:prSet/>
      <dgm:spPr/>
      <dgm:t>
        <a:bodyPr/>
        <a:lstStyle/>
        <a:p>
          <a:endParaRPr lang="es-EC"/>
        </a:p>
      </dgm:t>
    </dgm:pt>
    <dgm:pt modelId="{CDA87843-A330-4F00-8F26-4C7E39AAABA3}" type="sibTrans" cxnId="{8A5B9AC5-BFF7-45D4-9885-C137B5A54B07}">
      <dgm:prSet/>
      <dgm:spPr/>
      <dgm:t>
        <a:bodyPr/>
        <a:lstStyle/>
        <a:p>
          <a:endParaRPr lang="es-EC"/>
        </a:p>
      </dgm:t>
    </dgm:pt>
    <dgm:pt modelId="{9D920470-DF6C-45D5-A275-F6EE4A352DC9}">
      <dgm:prSet/>
      <dgm:spPr/>
      <dgm:t>
        <a:bodyPr/>
        <a:lstStyle/>
        <a:p>
          <a:r>
            <a:rPr lang="es-ES_tradnl"/>
            <a:t>¿Para qué sirve el estudio?</a:t>
          </a:r>
          <a:endParaRPr lang="es-EC"/>
        </a:p>
      </dgm:t>
    </dgm:pt>
    <dgm:pt modelId="{B4071A4B-3998-4449-B1DE-C545399D4772}" type="parTrans" cxnId="{565B3088-70A5-4183-A9B2-6F48F3D8F1A0}">
      <dgm:prSet/>
      <dgm:spPr/>
      <dgm:t>
        <a:bodyPr/>
        <a:lstStyle/>
        <a:p>
          <a:endParaRPr lang="es-EC"/>
        </a:p>
      </dgm:t>
    </dgm:pt>
    <dgm:pt modelId="{242A818D-BAD8-41EF-898A-8AE0985D53C5}" type="sibTrans" cxnId="{565B3088-70A5-4183-A9B2-6F48F3D8F1A0}">
      <dgm:prSet/>
      <dgm:spPr/>
      <dgm:t>
        <a:bodyPr/>
        <a:lstStyle/>
        <a:p>
          <a:endParaRPr lang="es-EC"/>
        </a:p>
      </dgm:t>
    </dgm:pt>
    <dgm:pt modelId="{7C89C039-FACC-4BBD-BD95-64A6C3BE8494}">
      <dgm:prSet/>
      <dgm:spPr/>
      <dgm:t>
        <a:bodyPr/>
        <a:lstStyle/>
        <a:p>
          <a:r>
            <a:rPr lang="es-ES_tradnl"/>
            <a:t>Expone los beneficios y utilidad que se derivarán de ella.</a:t>
          </a:r>
          <a:endParaRPr lang="es-EC"/>
        </a:p>
      </dgm:t>
    </dgm:pt>
    <dgm:pt modelId="{1C9AC73C-6C85-4EED-9C77-7E18D992C60E}" type="parTrans" cxnId="{AA6F80DF-667B-48F0-AACD-089D9E5CAEC0}">
      <dgm:prSet/>
      <dgm:spPr/>
      <dgm:t>
        <a:bodyPr/>
        <a:lstStyle/>
        <a:p>
          <a:endParaRPr lang="es-EC"/>
        </a:p>
      </dgm:t>
    </dgm:pt>
    <dgm:pt modelId="{87CDFD93-CBCA-4357-944E-3D0E5277CFBC}" type="sibTrans" cxnId="{AA6F80DF-667B-48F0-AACD-089D9E5CAEC0}">
      <dgm:prSet/>
      <dgm:spPr/>
      <dgm:t>
        <a:bodyPr/>
        <a:lstStyle/>
        <a:p>
          <a:endParaRPr lang="es-EC"/>
        </a:p>
      </dgm:t>
    </dgm:pt>
    <dgm:pt modelId="{6F7A75A5-869C-4AE3-AC5B-CD5FFE9A1FA2}" type="pres">
      <dgm:prSet presAssocID="{392778A1-1E6C-40CF-A5A1-CFF18960754C}" presName="Name0" presStyleCnt="0">
        <dgm:presLayoutVars>
          <dgm:chMax val="7"/>
          <dgm:dir/>
          <dgm:animLvl val="lvl"/>
          <dgm:resizeHandles val="exact"/>
        </dgm:presLayoutVars>
      </dgm:prSet>
      <dgm:spPr/>
    </dgm:pt>
    <dgm:pt modelId="{F3E85357-813D-43E7-9442-0D6BE020824B}" type="pres">
      <dgm:prSet presAssocID="{8713F087-15C3-4711-A120-A5BA976BC6EC}" presName="circle1" presStyleLbl="node1" presStyleIdx="0" presStyleCnt="3"/>
      <dgm:spPr/>
    </dgm:pt>
    <dgm:pt modelId="{9E29BD3F-DC2E-4ADF-BD65-1993CCEB103A}" type="pres">
      <dgm:prSet presAssocID="{8713F087-15C3-4711-A120-A5BA976BC6EC}" presName="space" presStyleCnt="0"/>
      <dgm:spPr/>
    </dgm:pt>
    <dgm:pt modelId="{96CC074F-57C2-4DBE-93E6-E5A928B2739F}" type="pres">
      <dgm:prSet presAssocID="{8713F087-15C3-4711-A120-A5BA976BC6EC}" presName="rect1" presStyleLbl="alignAcc1" presStyleIdx="0" presStyleCnt="3"/>
      <dgm:spPr/>
    </dgm:pt>
    <dgm:pt modelId="{BDBFE479-9659-43DE-B8B1-1706A0F8DF01}" type="pres">
      <dgm:prSet presAssocID="{9D920470-DF6C-45D5-A275-F6EE4A352DC9}" presName="vertSpace2" presStyleLbl="node1" presStyleIdx="0" presStyleCnt="3"/>
      <dgm:spPr/>
    </dgm:pt>
    <dgm:pt modelId="{6603B3FC-50DD-4BA6-BB13-AB82CD961688}" type="pres">
      <dgm:prSet presAssocID="{9D920470-DF6C-45D5-A275-F6EE4A352DC9}" presName="circle2" presStyleLbl="node1" presStyleIdx="1" presStyleCnt="3"/>
      <dgm:spPr/>
    </dgm:pt>
    <dgm:pt modelId="{9DB7C38C-E8B0-4719-98C6-DA9EEE23FA1E}" type="pres">
      <dgm:prSet presAssocID="{9D920470-DF6C-45D5-A275-F6EE4A352DC9}" presName="rect2" presStyleLbl="alignAcc1" presStyleIdx="1" presStyleCnt="3"/>
      <dgm:spPr/>
    </dgm:pt>
    <dgm:pt modelId="{4AA5DA71-0A70-4A19-AA2B-EEB763B8C753}" type="pres">
      <dgm:prSet presAssocID="{7C89C039-FACC-4BBD-BD95-64A6C3BE8494}" presName="vertSpace3" presStyleLbl="node1" presStyleIdx="1" presStyleCnt="3"/>
      <dgm:spPr/>
    </dgm:pt>
    <dgm:pt modelId="{9EEFC48A-7642-4AFE-86C4-E94525FCF41F}" type="pres">
      <dgm:prSet presAssocID="{7C89C039-FACC-4BBD-BD95-64A6C3BE8494}" presName="circle3" presStyleLbl="node1" presStyleIdx="2" presStyleCnt="3"/>
      <dgm:spPr/>
    </dgm:pt>
    <dgm:pt modelId="{58A4E252-8822-427D-8F5B-AB437C14FB5E}" type="pres">
      <dgm:prSet presAssocID="{7C89C039-FACC-4BBD-BD95-64A6C3BE8494}" presName="rect3" presStyleLbl="alignAcc1" presStyleIdx="2" presStyleCnt="3"/>
      <dgm:spPr/>
    </dgm:pt>
    <dgm:pt modelId="{AC95BD51-EAC0-43AC-B92C-9D53808842C1}" type="pres">
      <dgm:prSet presAssocID="{8713F087-15C3-4711-A120-A5BA976BC6EC}" presName="rect1ParTxNoCh" presStyleLbl="alignAcc1" presStyleIdx="2" presStyleCnt="3">
        <dgm:presLayoutVars>
          <dgm:chMax val="1"/>
          <dgm:bulletEnabled val="1"/>
        </dgm:presLayoutVars>
      </dgm:prSet>
      <dgm:spPr/>
    </dgm:pt>
    <dgm:pt modelId="{9E5898C2-E441-44E8-B2BE-EA83455858E4}" type="pres">
      <dgm:prSet presAssocID="{9D920470-DF6C-45D5-A275-F6EE4A352DC9}" presName="rect2ParTxNoCh" presStyleLbl="alignAcc1" presStyleIdx="2" presStyleCnt="3">
        <dgm:presLayoutVars>
          <dgm:chMax val="1"/>
          <dgm:bulletEnabled val="1"/>
        </dgm:presLayoutVars>
      </dgm:prSet>
      <dgm:spPr/>
    </dgm:pt>
    <dgm:pt modelId="{2FCDAA99-C410-4F2C-9809-310B5F566758}" type="pres">
      <dgm:prSet presAssocID="{7C89C039-FACC-4BBD-BD95-64A6C3BE8494}" presName="rect3ParTxNoCh" presStyleLbl="alignAcc1" presStyleIdx="2" presStyleCnt="3">
        <dgm:presLayoutVars>
          <dgm:chMax val="1"/>
          <dgm:bulletEnabled val="1"/>
        </dgm:presLayoutVars>
      </dgm:prSet>
      <dgm:spPr/>
    </dgm:pt>
  </dgm:ptLst>
  <dgm:cxnLst>
    <dgm:cxn modelId="{C84C5C61-AC01-407A-B2C0-3A7CE87994F2}" type="presOf" srcId="{392778A1-1E6C-40CF-A5A1-CFF18960754C}" destId="{6F7A75A5-869C-4AE3-AC5B-CD5FFE9A1FA2}" srcOrd="0" destOrd="0" presId="urn:microsoft.com/office/officeart/2005/8/layout/target3"/>
    <dgm:cxn modelId="{C365E647-5F65-4D95-ADBE-80F03909D377}" type="presOf" srcId="{9D920470-DF6C-45D5-A275-F6EE4A352DC9}" destId="{9DB7C38C-E8B0-4719-98C6-DA9EEE23FA1E}" srcOrd="0" destOrd="0" presId="urn:microsoft.com/office/officeart/2005/8/layout/target3"/>
    <dgm:cxn modelId="{AFF7814D-7F8A-46FC-A899-1A238115B3D0}" type="presOf" srcId="{8713F087-15C3-4711-A120-A5BA976BC6EC}" destId="{96CC074F-57C2-4DBE-93E6-E5A928B2739F}" srcOrd="0" destOrd="0" presId="urn:microsoft.com/office/officeart/2005/8/layout/target3"/>
    <dgm:cxn modelId="{565B3088-70A5-4183-A9B2-6F48F3D8F1A0}" srcId="{392778A1-1E6C-40CF-A5A1-CFF18960754C}" destId="{9D920470-DF6C-45D5-A275-F6EE4A352DC9}" srcOrd="1" destOrd="0" parTransId="{B4071A4B-3998-4449-B1DE-C545399D4772}" sibTransId="{242A818D-BAD8-41EF-898A-8AE0985D53C5}"/>
    <dgm:cxn modelId="{CB2B52A1-2E37-4274-A703-48A40E9110AB}" type="presOf" srcId="{9D920470-DF6C-45D5-A275-F6EE4A352DC9}" destId="{9E5898C2-E441-44E8-B2BE-EA83455858E4}" srcOrd="1" destOrd="0" presId="urn:microsoft.com/office/officeart/2005/8/layout/target3"/>
    <dgm:cxn modelId="{8A5B9AC5-BFF7-45D4-9885-C137B5A54B07}" srcId="{392778A1-1E6C-40CF-A5A1-CFF18960754C}" destId="{8713F087-15C3-4711-A120-A5BA976BC6EC}" srcOrd="0" destOrd="0" parTransId="{4B801B62-2937-4BE3-8F03-76D55552FE74}" sibTransId="{CDA87843-A330-4F00-8F26-4C7E39AAABA3}"/>
    <dgm:cxn modelId="{87851DD1-A96D-4CC1-B930-15935FEFFF8A}" type="presOf" srcId="{7C89C039-FACC-4BBD-BD95-64A6C3BE8494}" destId="{2FCDAA99-C410-4F2C-9809-310B5F566758}" srcOrd="1" destOrd="0" presId="urn:microsoft.com/office/officeart/2005/8/layout/target3"/>
    <dgm:cxn modelId="{AA6F80DF-667B-48F0-AACD-089D9E5CAEC0}" srcId="{392778A1-1E6C-40CF-A5A1-CFF18960754C}" destId="{7C89C039-FACC-4BBD-BD95-64A6C3BE8494}" srcOrd="2" destOrd="0" parTransId="{1C9AC73C-6C85-4EED-9C77-7E18D992C60E}" sibTransId="{87CDFD93-CBCA-4357-944E-3D0E5277CFBC}"/>
    <dgm:cxn modelId="{2EEA6BF7-0951-43B7-9A10-1F4734F93C51}" type="presOf" srcId="{8713F087-15C3-4711-A120-A5BA976BC6EC}" destId="{AC95BD51-EAC0-43AC-B92C-9D53808842C1}" srcOrd="1" destOrd="0" presId="urn:microsoft.com/office/officeart/2005/8/layout/target3"/>
    <dgm:cxn modelId="{4DFA7EF7-4986-442A-AA41-25AD9EEDEC5D}" type="presOf" srcId="{7C89C039-FACC-4BBD-BD95-64A6C3BE8494}" destId="{58A4E252-8822-427D-8F5B-AB437C14FB5E}" srcOrd="0" destOrd="0" presId="urn:microsoft.com/office/officeart/2005/8/layout/target3"/>
    <dgm:cxn modelId="{2158E273-08FF-4E85-A6E4-5738D8D42C51}" type="presParOf" srcId="{6F7A75A5-869C-4AE3-AC5B-CD5FFE9A1FA2}" destId="{F3E85357-813D-43E7-9442-0D6BE020824B}" srcOrd="0" destOrd="0" presId="urn:microsoft.com/office/officeart/2005/8/layout/target3"/>
    <dgm:cxn modelId="{807661CC-71AA-4E34-989F-8F09DCA1A528}" type="presParOf" srcId="{6F7A75A5-869C-4AE3-AC5B-CD5FFE9A1FA2}" destId="{9E29BD3F-DC2E-4ADF-BD65-1993CCEB103A}" srcOrd="1" destOrd="0" presId="urn:microsoft.com/office/officeart/2005/8/layout/target3"/>
    <dgm:cxn modelId="{5EB734DD-011D-41B1-83EA-78F966812DB7}" type="presParOf" srcId="{6F7A75A5-869C-4AE3-AC5B-CD5FFE9A1FA2}" destId="{96CC074F-57C2-4DBE-93E6-E5A928B2739F}" srcOrd="2" destOrd="0" presId="urn:microsoft.com/office/officeart/2005/8/layout/target3"/>
    <dgm:cxn modelId="{3DE775D2-D131-4852-9EA4-F25BEA839FB5}" type="presParOf" srcId="{6F7A75A5-869C-4AE3-AC5B-CD5FFE9A1FA2}" destId="{BDBFE479-9659-43DE-B8B1-1706A0F8DF01}" srcOrd="3" destOrd="0" presId="urn:microsoft.com/office/officeart/2005/8/layout/target3"/>
    <dgm:cxn modelId="{3B10A9F6-0977-4576-85A9-92BEECFD5EEE}" type="presParOf" srcId="{6F7A75A5-869C-4AE3-AC5B-CD5FFE9A1FA2}" destId="{6603B3FC-50DD-4BA6-BB13-AB82CD961688}" srcOrd="4" destOrd="0" presId="urn:microsoft.com/office/officeart/2005/8/layout/target3"/>
    <dgm:cxn modelId="{153CC565-B691-455D-82D7-3DD773DE7940}" type="presParOf" srcId="{6F7A75A5-869C-4AE3-AC5B-CD5FFE9A1FA2}" destId="{9DB7C38C-E8B0-4719-98C6-DA9EEE23FA1E}" srcOrd="5" destOrd="0" presId="urn:microsoft.com/office/officeart/2005/8/layout/target3"/>
    <dgm:cxn modelId="{5AC181BF-1846-4E1E-B1F8-6F42096E71CD}" type="presParOf" srcId="{6F7A75A5-869C-4AE3-AC5B-CD5FFE9A1FA2}" destId="{4AA5DA71-0A70-4A19-AA2B-EEB763B8C753}" srcOrd="6" destOrd="0" presId="urn:microsoft.com/office/officeart/2005/8/layout/target3"/>
    <dgm:cxn modelId="{F97DCB39-3303-4C2C-8965-19917255D757}" type="presParOf" srcId="{6F7A75A5-869C-4AE3-AC5B-CD5FFE9A1FA2}" destId="{9EEFC48A-7642-4AFE-86C4-E94525FCF41F}" srcOrd="7" destOrd="0" presId="urn:microsoft.com/office/officeart/2005/8/layout/target3"/>
    <dgm:cxn modelId="{68B536A3-2ED9-4DA6-9C5D-4DCF9E0F5472}" type="presParOf" srcId="{6F7A75A5-869C-4AE3-AC5B-CD5FFE9A1FA2}" destId="{58A4E252-8822-427D-8F5B-AB437C14FB5E}" srcOrd="8" destOrd="0" presId="urn:microsoft.com/office/officeart/2005/8/layout/target3"/>
    <dgm:cxn modelId="{889A1422-46F9-422E-8342-3226F9084F54}" type="presParOf" srcId="{6F7A75A5-869C-4AE3-AC5B-CD5FFE9A1FA2}" destId="{AC95BD51-EAC0-43AC-B92C-9D53808842C1}" srcOrd="9" destOrd="0" presId="urn:microsoft.com/office/officeart/2005/8/layout/target3"/>
    <dgm:cxn modelId="{68229416-35E0-48E2-9B72-FA9B6DD9EFCD}" type="presParOf" srcId="{6F7A75A5-869C-4AE3-AC5B-CD5FFE9A1FA2}" destId="{9E5898C2-E441-44E8-B2BE-EA83455858E4}" srcOrd="10" destOrd="0" presId="urn:microsoft.com/office/officeart/2005/8/layout/target3"/>
    <dgm:cxn modelId="{27F096EF-9C51-4953-A778-F7595F5D93B8}" type="presParOf" srcId="{6F7A75A5-869C-4AE3-AC5B-CD5FFE9A1FA2}" destId="{2FCDAA99-C410-4F2C-9809-310B5F566758}"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4808CE-B841-4F62-A576-A3EE7794A74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61C9350E-C643-4862-A4BC-AC1CFCE38127}">
      <dgm:prSet/>
      <dgm:spPr/>
      <dgm:t>
        <a:bodyPr/>
        <a:lstStyle/>
        <a:p>
          <a:r>
            <a:rPr lang="es-MX" i="1"/>
            <a:t>Viabilidad</a:t>
          </a:r>
          <a:r>
            <a:rPr lang="es-MX"/>
            <a:t>: Disponibilidad de recursos</a:t>
          </a:r>
          <a:endParaRPr lang="es-EC"/>
        </a:p>
      </dgm:t>
    </dgm:pt>
    <dgm:pt modelId="{6008F3BD-316D-4340-81BF-1100E67F7CB6}" type="parTrans" cxnId="{21FCE0D8-A6CB-4C9F-BD19-E2AFDAE4D3E3}">
      <dgm:prSet/>
      <dgm:spPr/>
      <dgm:t>
        <a:bodyPr/>
        <a:lstStyle/>
        <a:p>
          <a:endParaRPr lang="es-EC"/>
        </a:p>
      </dgm:t>
    </dgm:pt>
    <dgm:pt modelId="{51F6B2A1-F189-46B0-B96E-9304C1A01A8A}" type="sibTrans" cxnId="{21FCE0D8-A6CB-4C9F-BD19-E2AFDAE4D3E3}">
      <dgm:prSet/>
      <dgm:spPr/>
      <dgm:t>
        <a:bodyPr/>
        <a:lstStyle/>
        <a:p>
          <a:endParaRPr lang="es-EC"/>
        </a:p>
      </dgm:t>
    </dgm:pt>
    <dgm:pt modelId="{074EE595-761B-4DEE-BC35-F5FFC1BAE64D}">
      <dgm:prSet/>
      <dgm:spPr/>
      <dgm:t>
        <a:bodyPr/>
        <a:lstStyle/>
        <a:p>
          <a:r>
            <a:rPr lang="es-MX"/>
            <a:t>Alcances del estudio</a:t>
          </a:r>
          <a:endParaRPr lang="es-EC"/>
        </a:p>
      </dgm:t>
    </dgm:pt>
    <dgm:pt modelId="{0C149DC1-57D5-44EB-9BD8-6E311B555917}" type="parTrans" cxnId="{A107CE75-FFAE-4BAF-95EF-84081CDD1931}">
      <dgm:prSet/>
      <dgm:spPr/>
      <dgm:t>
        <a:bodyPr/>
        <a:lstStyle/>
        <a:p>
          <a:endParaRPr lang="es-EC"/>
        </a:p>
      </dgm:t>
    </dgm:pt>
    <dgm:pt modelId="{AA78425D-D1A5-4795-AF99-BFFDC402739D}" type="sibTrans" cxnId="{A107CE75-FFAE-4BAF-95EF-84081CDD1931}">
      <dgm:prSet/>
      <dgm:spPr/>
      <dgm:t>
        <a:bodyPr/>
        <a:lstStyle/>
        <a:p>
          <a:endParaRPr lang="es-EC"/>
        </a:p>
      </dgm:t>
    </dgm:pt>
    <dgm:pt modelId="{D5CF4B40-A2F0-4AFC-AED7-3508D5393A5F}">
      <dgm:prSet/>
      <dgm:spPr/>
      <dgm:t>
        <a:bodyPr/>
        <a:lstStyle/>
        <a:p>
          <a:r>
            <a:rPr lang="es-MX"/>
            <a:t>Consecuencias del estudio</a:t>
          </a:r>
          <a:endParaRPr lang="es-EC"/>
        </a:p>
      </dgm:t>
    </dgm:pt>
    <dgm:pt modelId="{518EF453-9D3A-4E34-91CB-A3950685FB00}" type="parTrans" cxnId="{D18C8BD9-6EDB-4DB6-BA45-273F50C02AAC}">
      <dgm:prSet/>
      <dgm:spPr/>
      <dgm:t>
        <a:bodyPr/>
        <a:lstStyle/>
        <a:p>
          <a:endParaRPr lang="es-EC"/>
        </a:p>
      </dgm:t>
    </dgm:pt>
    <dgm:pt modelId="{C62119B5-E1E9-4313-90D8-C8B0958CA07D}" type="sibTrans" cxnId="{D18C8BD9-6EDB-4DB6-BA45-273F50C02AAC}">
      <dgm:prSet/>
      <dgm:spPr/>
      <dgm:t>
        <a:bodyPr/>
        <a:lstStyle/>
        <a:p>
          <a:endParaRPr lang="es-EC"/>
        </a:p>
      </dgm:t>
    </dgm:pt>
    <dgm:pt modelId="{E52AD7F7-183E-444D-9C0F-C190342957D8}">
      <dgm:prSet/>
      <dgm:spPr/>
      <dgm:t>
        <a:bodyPr/>
        <a:lstStyle/>
        <a:p>
          <a:r>
            <a:rPr lang="es-MX" i="1"/>
            <a:t>Valor teórico:</a:t>
          </a:r>
          <a:endParaRPr lang="es-EC"/>
        </a:p>
      </dgm:t>
    </dgm:pt>
    <dgm:pt modelId="{597C76A3-56E1-4C59-AD6E-8BDBDB72E184}" type="parTrans" cxnId="{EDDBB766-D43F-45AA-9DEB-73CDFDC7CB83}">
      <dgm:prSet/>
      <dgm:spPr/>
      <dgm:t>
        <a:bodyPr/>
        <a:lstStyle/>
        <a:p>
          <a:endParaRPr lang="es-EC"/>
        </a:p>
      </dgm:t>
    </dgm:pt>
    <dgm:pt modelId="{48D012C2-B17E-4FAB-9257-81316262A193}" type="sibTrans" cxnId="{EDDBB766-D43F-45AA-9DEB-73CDFDC7CB83}">
      <dgm:prSet/>
      <dgm:spPr/>
      <dgm:t>
        <a:bodyPr/>
        <a:lstStyle/>
        <a:p>
          <a:endParaRPr lang="es-EC"/>
        </a:p>
      </dgm:t>
    </dgm:pt>
    <dgm:pt modelId="{FA0E1BB9-0320-4C1D-BE8A-29EC35DCDFA3}">
      <dgm:prSet/>
      <dgm:spPr/>
      <dgm:t>
        <a:bodyPr/>
        <a:lstStyle/>
        <a:p>
          <a:r>
            <a:rPr lang="es-MX"/>
            <a:t>Estado del conocimiento</a:t>
          </a:r>
          <a:endParaRPr lang="es-EC"/>
        </a:p>
      </dgm:t>
    </dgm:pt>
    <dgm:pt modelId="{268BF945-B125-4C29-994D-164FE3F40901}" type="parTrans" cxnId="{166FBBBB-A37E-4D6F-81B3-1704BFADC081}">
      <dgm:prSet/>
      <dgm:spPr/>
      <dgm:t>
        <a:bodyPr/>
        <a:lstStyle/>
        <a:p>
          <a:endParaRPr lang="es-EC"/>
        </a:p>
      </dgm:t>
    </dgm:pt>
    <dgm:pt modelId="{18F461AE-7680-4E71-ACAC-8137A805DD58}" type="sibTrans" cxnId="{166FBBBB-A37E-4D6F-81B3-1704BFADC081}">
      <dgm:prSet/>
      <dgm:spPr/>
      <dgm:t>
        <a:bodyPr/>
        <a:lstStyle/>
        <a:p>
          <a:endParaRPr lang="es-EC"/>
        </a:p>
      </dgm:t>
    </dgm:pt>
    <dgm:pt modelId="{6616C662-6394-4E25-A32B-40A6A076E34D}">
      <dgm:prSet/>
      <dgm:spPr/>
      <dgm:t>
        <a:bodyPr/>
        <a:lstStyle/>
        <a:p>
          <a:r>
            <a:rPr lang="es-MX"/>
            <a:t>Nuevas perspectivas a estudiar</a:t>
          </a:r>
          <a:endParaRPr lang="es-EC"/>
        </a:p>
      </dgm:t>
    </dgm:pt>
    <dgm:pt modelId="{E6097EDD-723A-4CC3-9E2B-2B2672776A58}" type="parTrans" cxnId="{72147C2A-BD60-4FF6-99B3-D57BA72F1188}">
      <dgm:prSet/>
      <dgm:spPr/>
      <dgm:t>
        <a:bodyPr/>
        <a:lstStyle/>
        <a:p>
          <a:endParaRPr lang="es-EC"/>
        </a:p>
      </dgm:t>
    </dgm:pt>
    <dgm:pt modelId="{280FB04B-9F46-4FCC-82ED-44E9879A3808}" type="sibTrans" cxnId="{72147C2A-BD60-4FF6-99B3-D57BA72F1188}">
      <dgm:prSet/>
      <dgm:spPr/>
      <dgm:t>
        <a:bodyPr/>
        <a:lstStyle/>
        <a:p>
          <a:endParaRPr lang="es-EC"/>
        </a:p>
      </dgm:t>
    </dgm:pt>
    <dgm:pt modelId="{43400314-E3DA-4251-8723-1BDA6BEF0573}" type="pres">
      <dgm:prSet presAssocID="{EF4808CE-B841-4F62-A576-A3EE7794A741}" presName="linear" presStyleCnt="0">
        <dgm:presLayoutVars>
          <dgm:animLvl val="lvl"/>
          <dgm:resizeHandles val="exact"/>
        </dgm:presLayoutVars>
      </dgm:prSet>
      <dgm:spPr/>
    </dgm:pt>
    <dgm:pt modelId="{9FBF20DA-8E7A-495F-8570-CE9E5EE87752}" type="pres">
      <dgm:prSet presAssocID="{61C9350E-C643-4862-A4BC-AC1CFCE38127}" presName="parentText" presStyleLbl="node1" presStyleIdx="0" presStyleCnt="3">
        <dgm:presLayoutVars>
          <dgm:chMax val="0"/>
          <dgm:bulletEnabled val="1"/>
        </dgm:presLayoutVars>
      </dgm:prSet>
      <dgm:spPr/>
    </dgm:pt>
    <dgm:pt modelId="{B37CED42-11CA-4D22-A1A3-B72A971C647A}" type="pres">
      <dgm:prSet presAssocID="{61C9350E-C643-4862-A4BC-AC1CFCE38127}" presName="childText" presStyleLbl="revTx" presStyleIdx="0" presStyleCnt="2">
        <dgm:presLayoutVars>
          <dgm:bulletEnabled val="1"/>
        </dgm:presLayoutVars>
      </dgm:prSet>
      <dgm:spPr/>
    </dgm:pt>
    <dgm:pt modelId="{0CD15360-E0C1-4450-893D-FADD66D88903}" type="pres">
      <dgm:prSet presAssocID="{D5CF4B40-A2F0-4AFC-AED7-3508D5393A5F}" presName="parentText" presStyleLbl="node1" presStyleIdx="1" presStyleCnt="3">
        <dgm:presLayoutVars>
          <dgm:chMax val="0"/>
          <dgm:bulletEnabled val="1"/>
        </dgm:presLayoutVars>
      </dgm:prSet>
      <dgm:spPr/>
    </dgm:pt>
    <dgm:pt modelId="{1D59FFE6-359A-452B-AEB4-C970469726FF}" type="pres">
      <dgm:prSet presAssocID="{C62119B5-E1E9-4313-90D8-C8B0958CA07D}" presName="spacer" presStyleCnt="0"/>
      <dgm:spPr/>
    </dgm:pt>
    <dgm:pt modelId="{001DF87E-74FA-4B6A-A55E-21FCC48C03A0}" type="pres">
      <dgm:prSet presAssocID="{E52AD7F7-183E-444D-9C0F-C190342957D8}" presName="parentText" presStyleLbl="node1" presStyleIdx="2" presStyleCnt="3">
        <dgm:presLayoutVars>
          <dgm:chMax val="0"/>
          <dgm:bulletEnabled val="1"/>
        </dgm:presLayoutVars>
      </dgm:prSet>
      <dgm:spPr/>
    </dgm:pt>
    <dgm:pt modelId="{5BBE9039-FCE9-4957-92A5-A24BE2C09919}" type="pres">
      <dgm:prSet presAssocID="{E52AD7F7-183E-444D-9C0F-C190342957D8}" presName="childText" presStyleLbl="revTx" presStyleIdx="1" presStyleCnt="2">
        <dgm:presLayoutVars>
          <dgm:bulletEnabled val="1"/>
        </dgm:presLayoutVars>
      </dgm:prSet>
      <dgm:spPr/>
    </dgm:pt>
  </dgm:ptLst>
  <dgm:cxnLst>
    <dgm:cxn modelId="{72147C2A-BD60-4FF6-99B3-D57BA72F1188}" srcId="{E52AD7F7-183E-444D-9C0F-C190342957D8}" destId="{6616C662-6394-4E25-A32B-40A6A076E34D}" srcOrd="1" destOrd="0" parTransId="{E6097EDD-723A-4CC3-9E2B-2B2672776A58}" sibTransId="{280FB04B-9F46-4FCC-82ED-44E9879A3808}"/>
    <dgm:cxn modelId="{EDDBB766-D43F-45AA-9DEB-73CDFDC7CB83}" srcId="{EF4808CE-B841-4F62-A576-A3EE7794A741}" destId="{E52AD7F7-183E-444D-9C0F-C190342957D8}" srcOrd="2" destOrd="0" parTransId="{597C76A3-56E1-4C59-AD6E-8BDBDB72E184}" sibTransId="{48D012C2-B17E-4FAB-9257-81316262A193}"/>
    <dgm:cxn modelId="{A107CE75-FFAE-4BAF-95EF-84081CDD1931}" srcId="{61C9350E-C643-4862-A4BC-AC1CFCE38127}" destId="{074EE595-761B-4DEE-BC35-F5FFC1BAE64D}" srcOrd="0" destOrd="0" parTransId="{0C149DC1-57D5-44EB-9BD8-6E311B555917}" sibTransId="{AA78425D-D1A5-4795-AF99-BFFDC402739D}"/>
    <dgm:cxn modelId="{3DDAAB8B-6FB5-4D9F-9B9A-74ACE8DD3CDC}" type="presOf" srcId="{61C9350E-C643-4862-A4BC-AC1CFCE38127}" destId="{9FBF20DA-8E7A-495F-8570-CE9E5EE87752}" srcOrd="0" destOrd="0" presId="urn:microsoft.com/office/officeart/2005/8/layout/vList2"/>
    <dgm:cxn modelId="{166FBBBB-A37E-4D6F-81B3-1704BFADC081}" srcId="{E52AD7F7-183E-444D-9C0F-C190342957D8}" destId="{FA0E1BB9-0320-4C1D-BE8A-29EC35DCDFA3}" srcOrd="0" destOrd="0" parTransId="{268BF945-B125-4C29-994D-164FE3F40901}" sibTransId="{18F461AE-7680-4E71-ACAC-8137A805DD58}"/>
    <dgm:cxn modelId="{A1E500CB-EE09-47F5-91AB-21E7FFB2F0BA}" type="presOf" srcId="{E52AD7F7-183E-444D-9C0F-C190342957D8}" destId="{001DF87E-74FA-4B6A-A55E-21FCC48C03A0}" srcOrd="0" destOrd="0" presId="urn:microsoft.com/office/officeart/2005/8/layout/vList2"/>
    <dgm:cxn modelId="{5A86AFD1-E64A-4165-A125-B6860094D09E}" type="presOf" srcId="{FA0E1BB9-0320-4C1D-BE8A-29EC35DCDFA3}" destId="{5BBE9039-FCE9-4957-92A5-A24BE2C09919}" srcOrd="0" destOrd="0" presId="urn:microsoft.com/office/officeart/2005/8/layout/vList2"/>
    <dgm:cxn modelId="{21FCE0D8-A6CB-4C9F-BD19-E2AFDAE4D3E3}" srcId="{EF4808CE-B841-4F62-A576-A3EE7794A741}" destId="{61C9350E-C643-4862-A4BC-AC1CFCE38127}" srcOrd="0" destOrd="0" parTransId="{6008F3BD-316D-4340-81BF-1100E67F7CB6}" sibTransId="{51F6B2A1-F189-46B0-B96E-9304C1A01A8A}"/>
    <dgm:cxn modelId="{D18C8BD9-6EDB-4DB6-BA45-273F50C02AAC}" srcId="{EF4808CE-B841-4F62-A576-A3EE7794A741}" destId="{D5CF4B40-A2F0-4AFC-AED7-3508D5393A5F}" srcOrd="1" destOrd="0" parTransId="{518EF453-9D3A-4E34-91CB-A3950685FB00}" sibTransId="{C62119B5-E1E9-4313-90D8-C8B0958CA07D}"/>
    <dgm:cxn modelId="{1937FFE2-E474-46BA-B54E-B74ABA101D34}" type="presOf" srcId="{EF4808CE-B841-4F62-A576-A3EE7794A741}" destId="{43400314-E3DA-4251-8723-1BDA6BEF0573}" srcOrd="0" destOrd="0" presId="urn:microsoft.com/office/officeart/2005/8/layout/vList2"/>
    <dgm:cxn modelId="{F6717AEE-AF48-4BEF-BBBF-0C2F2D81D909}" type="presOf" srcId="{074EE595-761B-4DEE-BC35-F5FFC1BAE64D}" destId="{B37CED42-11CA-4D22-A1A3-B72A971C647A}" srcOrd="0" destOrd="0" presId="urn:microsoft.com/office/officeart/2005/8/layout/vList2"/>
    <dgm:cxn modelId="{E6DB0FF1-F6C2-47A4-889E-7991E5D6B75E}" type="presOf" srcId="{6616C662-6394-4E25-A32B-40A6A076E34D}" destId="{5BBE9039-FCE9-4957-92A5-A24BE2C09919}" srcOrd="0" destOrd="1" presId="urn:microsoft.com/office/officeart/2005/8/layout/vList2"/>
    <dgm:cxn modelId="{E22F2AF6-95E0-4B09-8007-12C450D7F227}" type="presOf" srcId="{D5CF4B40-A2F0-4AFC-AED7-3508D5393A5F}" destId="{0CD15360-E0C1-4450-893D-FADD66D88903}" srcOrd="0" destOrd="0" presId="urn:microsoft.com/office/officeart/2005/8/layout/vList2"/>
    <dgm:cxn modelId="{514EB06F-4E70-4796-AE0A-737EFD0A841C}" type="presParOf" srcId="{43400314-E3DA-4251-8723-1BDA6BEF0573}" destId="{9FBF20DA-8E7A-495F-8570-CE9E5EE87752}" srcOrd="0" destOrd="0" presId="urn:microsoft.com/office/officeart/2005/8/layout/vList2"/>
    <dgm:cxn modelId="{DC62E9EA-50A0-4017-BBF4-989098284DF9}" type="presParOf" srcId="{43400314-E3DA-4251-8723-1BDA6BEF0573}" destId="{B37CED42-11CA-4D22-A1A3-B72A971C647A}" srcOrd="1" destOrd="0" presId="urn:microsoft.com/office/officeart/2005/8/layout/vList2"/>
    <dgm:cxn modelId="{4AE45B2E-D263-42B6-8F1C-26A44AAB47A0}" type="presParOf" srcId="{43400314-E3DA-4251-8723-1BDA6BEF0573}" destId="{0CD15360-E0C1-4450-893D-FADD66D88903}" srcOrd="2" destOrd="0" presId="urn:microsoft.com/office/officeart/2005/8/layout/vList2"/>
    <dgm:cxn modelId="{75E45543-E134-4A17-BE56-8F8E2B96D7B9}" type="presParOf" srcId="{43400314-E3DA-4251-8723-1BDA6BEF0573}" destId="{1D59FFE6-359A-452B-AEB4-C970469726FF}" srcOrd="3" destOrd="0" presId="urn:microsoft.com/office/officeart/2005/8/layout/vList2"/>
    <dgm:cxn modelId="{43A4B48C-AE69-4D65-A48C-10C593E9B540}" type="presParOf" srcId="{43400314-E3DA-4251-8723-1BDA6BEF0573}" destId="{001DF87E-74FA-4B6A-A55E-21FCC48C03A0}" srcOrd="4" destOrd="0" presId="urn:microsoft.com/office/officeart/2005/8/layout/vList2"/>
    <dgm:cxn modelId="{AFDF0563-3ACE-44CA-8799-3B0E4E950AA9}" type="presParOf" srcId="{43400314-E3DA-4251-8723-1BDA6BEF0573}" destId="{5BBE9039-FCE9-4957-92A5-A24BE2C0991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DFEBB3-8112-4C29-BB51-384CF9408C8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4558AA3A-2294-470F-BD04-89E7D067E795}">
      <dgm:prSet/>
      <dgm:spPr/>
      <dgm:t>
        <a:bodyPr/>
        <a:lstStyle/>
        <a:p>
          <a:r>
            <a:rPr lang="es-ES" i="1"/>
            <a:t>Conveniencia: </a:t>
          </a:r>
          <a:r>
            <a:rPr lang="es-ES"/>
            <a:t>¿Para qué servirá la investigación? ¿El investigador está interesado y motivado con el problema?</a:t>
          </a:r>
          <a:endParaRPr lang="es-EC"/>
        </a:p>
      </dgm:t>
    </dgm:pt>
    <dgm:pt modelId="{B1972125-F3D4-4BEA-B90D-A4CE0FE20268}" type="parTrans" cxnId="{91155A51-38AD-4DF8-B5BD-921F317F6F09}">
      <dgm:prSet/>
      <dgm:spPr/>
      <dgm:t>
        <a:bodyPr/>
        <a:lstStyle/>
        <a:p>
          <a:endParaRPr lang="es-EC"/>
        </a:p>
      </dgm:t>
    </dgm:pt>
    <dgm:pt modelId="{D56B7FE6-472D-4AC6-8B1E-1A4B62D81513}" type="sibTrans" cxnId="{91155A51-38AD-4DF8-B5BD-921F317F6F09}">
      <dgm:prSet/>
      <dgm:spPr/>
      <dgm:t>
        <a:bodyPr/>
        <a:lstStyle/>
        <a:p>
          <a:endParaRPr lang="es-EC"/>
        </a:p>
      </dgm:t>
    </dgm:pt>
    <dgm:pt modelId="{8EE3F6C5-848D-43DA-B543-2C829368AF40}">
      <dgm:prSet/>
      <dgm:spPr/>
      <dgm:t>
        <a:bodyPr/>
        <a:lstStyle/>
        <a:p>
          <a:r>
            <a:rPr lang="es-ES" i="1"/>
            <a:t>Relevancia social:</a:t>
          </a:r>
          <a:r>
            <a:rPr lang="es-ES"/>
            <a:t> ¿Cuál es su importancia para la sociedad? ¿Qué beneficios brindará? </a:t>
          </a:r>
          <a:endParaRPr lang="es-EC"/>
        </a:p>
      </dgm:t>
    </dgm:pt>
    <dgm:pt modelId="{C387C027-BB36-4226-829A-E66DC77B2064}" type="parTrans" cxnId="{DB98CDE5-BE65-4373-A90A-AA6ACC3470C2}">
      <dgm:prSet/>
      <dgm:spPr/>
      <dgm:t>
        <a:bodyPr/>
        <a:lstStyle/>
        <a:p>
          <a:endParaRPr lang="es-EC"/>
        </a:p>
      </dgm:t>
    </dgm:pt>
    <dgm:pt modelId="{20A33B5D-DF59-4010-828E-84097640F40A}" type="sibTrans" cxnId="{DB98CDE5-BE65-4373-A90A-AA6ACC3470C2}">
      <dgm:prSet/>
      <dgm:spPr/>
      <dgm:t>
        <a:bodyPr/>
        <a:lstStyle/>
        <a:p>
          <a:endParaRPr lang="es-EC"/>
        </a:p>
      </dgm:t>
    </dgm:pt>
    <dgm:pt modelId="{7A68C204-651C-4552-859E-1646A1F5EBE4}">
      <dgm:prSet/>
      <dgm:spPr/>
      <dgm:t>
        <a:bodyPr/>
        <a:lstStyle/>
        <a:p>
          <a:r>
            <a:rPr lang="es-ES" i="1"/>
            <a:t>Implicaciones prácticas:</a:t>
          </a:r>
          <a:r>
            <a:rPr lang="es-ES"/>
            <a:t> ¿Ayudará a resolver un problema real? ¿La información que se encontrará, realmente tendrá un uso? </a:t>
          </a:r>
          <a:endParaRPr lang="es-EC"/>
        </a:p>
      </dgm:t>
    </dgm:pt>
    <dgm:pt modelId="{2F4D1225-8D0A-4A5D-818D-F47B0103010A}" type="parTrans" cxnId="{6AA7D60A-3627-4E3A-B37F-730950A73D5E}">
      <dgm:prSet/>
      <dgm:spPr/>
      <dgm:t>
        <a:bodyPr/>
        <a:lstStyle/>
        <a:p>
          <a:endParaRPr lang="es-EC"/>
        </a:p>
      </dgm:t>
    </dgm:pt>
    <dgm:pt modelId="{92A6735A-7109-44DB-AD87-61D8DCE1DF48}" type="sibTrans" cxnId="{6AA7D60A-3627-4E3A-B37F-730950A73D5E}">
      <dgm:prSet/>
      <dgm:spPr/>
      <dgm:t>
        <a:bodyPr/>
        <a:lstStyle/>
        <a:p>
          <a:endParaRPr lang="es-EC"/>
        </a:p>
      </dgm:t>
    </dgm:pt>
    <dgm:pt modelId="{9CAFD47E-A776-424E-AE08-C5BFD5C8491C}" type="pres">
      <dgm:prSet presAssocID="{CBDFEBB3-8112-4C29-BB51-384CF9408C8E}" presName="Name0" presStyleCnt="0">
        <dgm:presLayoutVars>
          <dgm:chMax val="7"/>
          <dgm:dir/>
          <dgm:animLvl val="lvl"/>
          <dgm:resizeHandles val="exact"/>
        </dgm:presLayoutVars>
      </dgm:prSet>
      <dgm:spPr/>
    </dgm:pt>
    <dgm:pt modelId="{9A91E377-D7AB-483B-9561-9AE181C121AD}" type="pres">
      <dgm:prSet presAssocID="{4558AA3A-2294-470F-BD04-89E7D067E795}" presName="circle1" presStyleLbl="node1" presStyleIdx="0" presStyleCnt="3"/>
      <dgm:spPr/>
    </dgm:pt>
    <dgm:pt modelId="{F37849FA-24DF-4ADF-964A-08E7D1FC3273}" type="pres">
      <dgm:prSet presAssocID="{4558AA3A-2294-470F-BD04-89E7D067E795}" presName="space" presStyleCnt="0"/>
      <dgm:spPr/>
    </dgm:pt>
    <dgm:pt modelId="{E570527F-75CE-4B46-9865-F1D47386F4C5}" type="pres">
      <dgm:prSet presAssocID="{4558AA3A-2294-470F-BD04-89E7D067E795}" presName="rect1" presStyleLbl="alignAcc1" presStyleIdx="0" presStyleCnt="3"/>
      <dgm:spPr/>
    </dgm:pt>
    <dgm:pt modelId="{FBAB0238-7FF4-49E0-9001-E05A30B2FB43}" type="pres">
      <dgm:prSet presAssocID="{8EE3F6C5-848D-43DA-B543-2C829368AF40}" presName="vertSpace2" presStyleLbl="node1" presStyleIdx="0" presStyleCnt="3"/>
      <dgm:spPr/>
    </dgm:pt>
    <dgm:pt modelId="{5DF44E1B-67DD-47D1-9A0F-D9B46C88A2E6}" type="pres">
      <dgm:prSet presAssocID="{8EE3F6C5-848D-43DA-B543-2C829368AF40}" presName="circle2" presStyleLbl="node1" presStyleIdx="1" presStyleCnt="3"/>
      <dgm:spPr/>
    </dgm:pt>
    <dgm:pt modelId="{46B3D22B-1DA6-4C90-B461-88B83D7E2559}" type="pres">
      <dgm:prSet presAssocID="{8EE3F6C5-848D-43DA-B543-2C829368AF40}" presName="rect2" presStyleLbl="alignAcc1" presStyleIdx="1" presStyleCnt="3"/>
      <dgm:spPr/>
    </dgm:pt>
    <dgm:pt modelId="{34E19658-614D-4217-A1FD-B32FAAE7E446}" type="pres">
      <dgm:prSet presAssocID="{7A68C204-651C-4552-859E-1646A1F5EBE4}" presName="vertSpace3" presStyleLbl="node1" presStyleIdx="1" presStyleCnt="3"/>
      <dgm:spPr/>
    </dgm:pt>
    <dgm:pt modelId="{858BE952-DB86-43ED-BF23-B806BE327FBB}" type="pres">
      <dgm:prSet presAssocID="{7A68C204-651C-4552-859E-1646A1F5EBE4}" presName="circle3" presStyleLbl="node1" presStyleIdx="2" presStyleCnt="3"/>
      <dgm:spPr/>
    </dgm:pt>
    <dgm:pt modelId="{45EF887F-4361-4B5A-AFD7-46D6DF5C203B}" type="pres">
      <dgm:prSet presAssocID="{7A68C204-651C-4552-859E-1646A1F5EBE4}" presName="rect3" presStyleLbl="alignAcc1" presStyleIdx="2" presStyleCnt="3"/>
      <dgm:spPr/>
    </dgm:pt>
    <dgm:pt modelId="{69CD69D8-0B8D-4F93-B2A9-CE2A2E616417}" type="pres">
      <dgm:prSet presAssocID="{4558AA3A-2294-470F-BD04-89E7D067E795}" presName="rect1ParTxNoCh" presStyleLbl="alignAcc1" presStyleIdx="2" presStyleCnt="3">
        <dgm:presLayoutVars>
          <dgm:chMax val="1"/>
          <dgm:bulletEnabled val="1"/>
        </dgm:presLayoutVars>
      </dgm:prSet>
      <dgm:spPr/>
    </dgm:pt>
    <dgm:pt modelId="{40B0B9E1-0E9A-440B-A180-3A48F76D9657}" type="pres">
      <dgm:prSet presAssocID="{8EE3F6C5-848D-43DA-B543-2C829368AF40}" presName="rect2ParTxNoCh" presStyleLbl="alignAcc1" presStyleIdx="2" presStyleCnt="3">
        <dgm:presLayoutVars>
          <dgm:chMax val="1"/>
          <dgm:bulletEnabled val="1"/>
        </dgm:presLayoutVars>
      </dgm:prSet>
      <dgm:spPr/>
    </dgm:pt>
    <dgm:pt modelId="{451093F4-6347-42B0-B9AB-066B7D2777D3}" type="pres">
      <dgm:prSet presAssocID="{7A68C204-651C-4552-859E-1646A1F5EBE4}" presName="rect3ParTxNoCh" presStyleLbl="alignAcc1" presStyleIdx="2" presStyleCnt="3">
        <dgm:presLayoutVars>
          <dgm:chMax val="1"/>
          <dgm:bulletEnabled val="1"/>
        </dgm:presLayoutVars>
      </dgm:prSet>
      <dgm:spPr/>
    </dgm:pt>
  </dgm:ptLst>
  <dgm:cxnLst>
    <dgm:cxn modelId="{6AA7D60A-3627-4E3A-B37F-730950A73D5E}" srcId="{CBDFEBB3-8112-4C29-BB51-384CF9408C8E}" destId="{7A68C204-651C-4552-859E-1646A1F5EBE4}" srcOrd="2" destOrd="0" parTransId="{2F4D1225-8D0A-4A5D-818D-F47B0103010A}" sibTransId="{92A6735A-7109-44DB-AD87-61D8DCE1DF48}"/>
    <dgm:cxn modelId="{4D760A1B-C694-48FB-8203-FEA301BA7704}" type="presOf" srcId="{7A68C204-651C-4552-859E-1646A1F5EBE4}" destId="{451093F4-6347-42B0-B9AB-066B7D2777D3}" srcOrd="1" destOrd="0" presId="urn:microsoft.com/office/officeart/2005/8/layout/target3"/>
    <dgm:cxn modelId="{55D6E92C-33E0-45BE-B6FA-CDD4A4098642}" type="presOf" srcId="{4558AA3A-2294-470F-BD04-89E7D067E795}" destId="{E570527F-75CE-4B46-9865-F1D47386F4C5}" srcOrd="0" destOrd="0" presId="urn:microsoft.com/office/officeart/2005/8/layout/target3"/>
    <dgm:cxn modelId="{91155A51-38AD-4DF8-B5BD-921F317F6F09}" srcId="{CBDFEBB3-8112-4C29-BB51-384CF9408C8E}" destId="{4558AA3A-2294-470F-BD04-89E7D067E795}" srcOrd="0" destOrd="0" parTransId="{B1972125-F3D4-4BEA-B90D-A4CE0FE20268}" sibTransId="{D56B7FE6-472D-4AC6-8B1E-1A4B62D81513}"/>
    <dgm:cxn modelId="{F5C6038D-73AA-439B-96C6-1D6970AFE6B1}" type="presOf" srcId="{CBDFEBB3-8112-4C29-BB51-384CF9408C8E}" destId="{9CAFD47E-A776-424E-AE08-C5BFD5C8491C}" srcOrd="0" destOrd="0" presId="urn:microsoft.com/office/officeart/2005/8/layout/target3"/>
    <dgm:cxn modelId="{D163B5B8-4BFB-4806-85EB-757335953FEB}" type="presOf" srcId="{7A68C204-651C-4552-859E-1646A1F5EBE4}" destId="{45EF887F-4361-4B5A-AFD7-46D6DF5C203B}" srcOrd="0" destOrd="0" presId="urn:microsoft.com/office/officeart/2005/8/layout/target3"/>
    <dgm:cxn modelId="{EC15F5DB-9754-4B15-B4DC-74C615D87ABB}" type="presOf" srcId="{4558AA3A-2294-470F-BD04-89E7D067E795}" destId="{69CD69D8-0B8D-4F93-B2A9-CE2A2E616417}" srcOrd="1" destOrd="0" presId="urn:microsoft.com/office/officeart/2005/8/layout/target3"/>
    <dgm:cxn modelId="{DB98CDE5-BE65-4373-A90A-AA6ACC3470C2}" srcId="{CBDFEBB3-8112-4C29-BB51-384CF9408C8E}" destId="{8EE3F6C5-848D-43DA-B543-2C829368AF40}" srcOrd="1" destOrd="0" parTransId="{C387C027-BB36-4226-829A-E66DC77B2064}" sibTransId="{20A33B5D-DF59-4010-828E-84097640F40A}"/>
    <dgm:cxn modelId="{E1A19BE8-B493-4CD9-9C25-7C02680353C9}" type="presOf" srcId="{8EE3F6C5-848D-43DA-B543-2C829368AF40}" destId="{46B3D22B-1DA6-4C90-B461-88B83D7E2559}" srcOrd="0" destOrd="0" presId="urn:microsoft.com/office/officeart/2005/8/layout/target3"/>
    <dgm:cxn modelId="{471C07F7-DDC1-4EB2-89E5-0BB466057021}" type="presOf" srcId="{8EE3F6C5-848D-43DA-B543-2C829368AF40}" destId="{40B0B9E1-0E9A-440B-A180-3A48F76D9657}" srcOrd="1" destOrd="0" presId="urn:microsoft.com/office/officeart/2005/8/layout/target3"/>
    <dgm:cxn modelId="{31BAC945-E082-4156-A82A-5B55F949AC12}" type="presParOf" srcId="{9CAFD47E-A776-424E-AE08-C5BFD5C8491C}" destId="{9A91E377-D7AB-483B-9561-9AE181C121AD}" srcOrd="0" destOrd="0" presId="urn:microsoft.com/office/officeart/2005/8/layout/target3"/>
    <dgm:cxn modelId="{7DE14D80-CD5A-4DC7-B395-C3DA04508C82}" type="presParOf" srcId="{9CAFD47E-A776-424E-AE08-C5BFD5C8491C}" destId="{F37849FA-24DF-4ADF-964A-08E7D1FC3273}" srcOrd="1" destOrd="0" presId="urn:microsoft.com/office/officeart/2005/8/layout/target3"/>
    <dgm:cxn modelId="{7A4769AF-702B-4C27-9AD5-7A17044BD0DC}" type="presParOf" srcId="{9CAFD47E-A776-424E-AE08-C5BFD5C8491C}" destId="{E570527F-75CE-4B46-9865-F1D47386F4C5}" srcOrd="2" destOrd="0" presId="urn:microsoft.com/office/officeart/2005/8/layout/target3"/>
    <dgm:cxn modelId="{3E1D5A21-43FB-4B1C-A5C4-29CBB1D0376C}" type="presParOf" srcId="{9CAFD47E-A776-424E-AE08-C5BFD5C8491C}" destId="{FBAB0238-7FF4-49E0-9001-E05A30B2FB43}" srcOrd="3" destOrd="0" presId="urn:microsoft.com/office/officeart/2005/8/layout/target3"/>
    <dgm:cxn modelId="{2F3837B0-5072-4D8D-977D-8C25BB4E5500}" type="presParOf" srcId="{9CAFD47E-A776-424E-AE08-C5BFD5C8491C}" destId="{5DF44E1B-67DD-47D1-9A0F-D9B46C88A2E6}" srcOrd="4" destOrd="0" presId="urn:microsoft.com/office/officeart/2005/8/layout/target3"/>
    <dgm:cxn modelId="{006A8349-203B-4795-82A6-061269BF6EB2}" type="presParOf" srcId="{9CAFD47E-A776-424E-AE08-C5BFD5C8491C}" destId="{46B3D22B-1DA6-4C90-B461-88B83D7E2559}" srcOrd="5" destOrd="0" presId="urn:microsoft.com/office/officeart/2005/8/layout/target3"/>
    <dgm:cxn modelId="{5BEB5CDE-DFC1-4FBF-BCDE-9D930BFF8F7D}" type="presParOf" srcId="{9CAFD47E-A776-424E-AE08-C5BFD5C8491C}" destId="{34E19658-614D-4217-A1FD-B32FAAE7E446}" srcOrd="6" destOrd="0" presId="urn:microsoft.com/office/officeart/2005/8/layout/target3"/>
    <dgm:cxn modelId="{5D959E28-B1DD-4B18-BC24-9E4977E91EE7}" type="presParOf" srcId="{9CAFD47E-A776-424E-AE08-C5BFD5C8491C}" destId="{858BE952-DB86-43ED-BF23-B806BE327FBB}" srcOrd="7" destOrd="0" presId="urn:microsoft.com/office/officeart/2005/8/layout/target3"/>
    <dgm:cxn modelId="{742BCBD2-0433-4938-A4E9-2CD09594B8DA}" type="presParOf" srcId="{9CAFD47E-A776-424E-AE08-C5BFD5C8491C}" destId="{45EF887F-4361-4B5A-AFD7-46D6DF5C203B}" srcOrd="8" destOrd="0" presId="urn:microsoft.com/office/officeart/2005/8/layout/target3"/>
    <dgm:cxn modelId="{7598165F-6894-4BC4-AB2D-A7167E1B3D2E}" type="presParOf" srcId="{9CAFD47E-A776-424E-AE08-C5BFD5C8491C}" destId="{69CD69D8-0B8D-4F93-B2A9-CE2A2E616417}" srcOrd="9" destOrd="0" presId="urn:microsoft.com/office/officeart/2005/8/layout/target3"/>
    <dgm:cxn modelId="{451B305E-62A3-4476-BF10-310F9CA5D7C3}" type="presParOf" srcId="{9CAFD47E-A776-424E-AE08-C5BFD5C8491C}" destId="{40B0B9E1-0E9A-440B-A180-3A48F76D9657}" srcOrd="10" destOrd="0" presId="urn:microsoft.com/office/officeart/2005/8/layout/target3"/>
    <dgm:cxn modelId="{6040E0C2-E177-4E74-80E0-ADEE2EBD4DD3}" type="presParOf" srcId="{9CAFD47E-A776-424E-AE08-C5BFD5C8491C}" destId="{451093F4-6347-42B0-B9AB-066B7D2777D3}"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058909-0C08-4469-A220-217E3868675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57DA997B-987C-47F8-B7CA-B73FAC390DDC}">
      <dgm:prSet/>
      <dgm:spPr/>
      <dgm:t>
        <a:bodyPr/>
        <a:lstStyle/>
        <a:p>
          <a:r>
            <a:rPr lang="es-ES" i="1"/>
            <a:t>Utilidad metodológica:</a:t>
          </a:r>
          <a:r>
            <a:rPr lang="es-ES"/>
            <a:t> La investigación que haremos, ¿Ayudará a crear o probar la validez de un nuevo instrumento? ¿Sugiere nuevas formas de experimentar con una o más variables? </a:t>
          </a:r>
          <a:endParaRPr lang="es-EC"/>
        </a:p>
      </dgm:t>
    </dgm:pt>
    <dgm:pt modelId="{6B48A3D5-5301-450B-B20A-39BFD72ECA0A}" type="parTrans" cxnId="{2D1F205C-617F-4F12-AA48-8A5E2D57977E}">
      <dgm:prSet/>
      <dgm:spPr/>
      <dgm:t>
        <a:bodyPr/>
        <a:lstStyle/>
        <a:p>
          <a:endParaRPr lang="es-EC"/>
        </a:p>
      </dgm:t>
    </dgm:pt>
    <dgm:pt modelId="{8591D8C4-FA90-452E-9AB4-1B0932102603}" type="sibTrans" cxnId="{2D1F205C-617F-4F12-AA48-8A5E2D57977E}">
      <dgm:prSet/>
      <dgm:spPr/>
      <dgm:t>
        <a:bodyPr/>
        <a:lstStyle/>
        <a:p>
          <a:endParaRPr lang="es-EC"/>
        </a:p>
      </dgm:t>
    </dgm:pt>
    <dgm:pt modelId="{8B5DA898-587E-4D52-90EF-025F913DB6A4}">
      <dgm:prSet/>
      <dgm:spPr/>
      <dgm:t>
        <a:bodyPr/>
        <a:lstStyle/>
        <a:p>
          <a:r>
            <a:rPr lang="es-ES" i="1"/>
            <a:t>Aspectos éticos de la investigación: </a:t>
          </a:r>
          <a:r>
            <a:rPr lang="es-ES"/>
            <a:t>Es necesario que nos cuestionemos acerca de las consecuencias que tendrá nuestro estudio y sus repercusiones en las personas. </a:t>
          </a:r>
          <a:endParaRPr lang="es-EC"/>
        </a:p>
      </dgm:t>
    </dgm:pt>
    <dgm:pt modelId="{75AE31E0-3F35-471D-B0C7-5C984EE9DFA2}" type="parTrans" cxnId="{469BCDE4-9A97-4A97-839C-4D4869ACE69D}">
      <dgm:prSet/>
      <dgm:spPr/>
      <dgm:t>
        <a:bodyPr/>
        <a:lstStyle/>
        <a:p>
          <a:endParaRPr lang="es-EC"/>
        </a:p>
      </dgm:t>
    </dgm:pt>
    <dgm:pt modelId="{31D9D5C2-FC70-4C6E-A950-E9FDE9F70217}" type="sibTrans" cxnId="{469BCDE4-9A97-4A97-839C-4D4869ACE69D}">
      <dgm:prSet/>
      <dgm:spPr/>
      <dgm:t>
        <a:bodyPr/>
        <a:lstStyle/>
        <a:p>
          <a:endParaRPr lang="es-EC"/>
        </a:p>
      </dgm:t>
    </dgm:pt>
    <dgm:pt modelId="{54A6F100-69BB-4CD2-9CA1-E39279326D75}" type="pres">
      <dgm:prSet presAssocID="{D2058909-0C08-4469-A220-217E3868675D}" presName="Name0" presStyleCnt="0">
        <dgm:presLayoutVars>
          <dgm:chMax val="7"/>
          <dgm:dir/>
          <dgm:animLvl val="lvl"/>
          <dgm:resizeHandles val="exact"/>
        </dgm:presLayoutVars>
      </dgm:prSet>
      <dgm:spPr/>
    </dgm:pt>
    <dgm:pt modelId="{00037E78-7AA0-4B5F-B5F2-3E0E5A8B3962}" type="pres">
      <dgm:prSet presAssocID="{57DA997B-987C-47F8-B7CA-B73FAC390DDC}" presName="circle1" presStyleLbl="node1" presStyleIdx="0" presStyleCnt="2"/>
      <dgm:spPr/>
    </dgm:pt>
    <dgm:pt modelId="{1AC03040-670B-41B4-AE1E-3AD4A4BD9F4D}" type="pres">
      <dgm:prSet presAssocID="{57DA997B-987C-47F8-B7CA-B73FAC390DDC}" presName="space" presStyleCnt="0"/>
      <dgm:spPr/>
    </dgm:pt>
    <dgm:pt modelId="{E8EB4B6C-8A58-4142-8EA4-F124D5BEDBAF}" type="pres">
      <dgm:prSet presAssocID="{57DA997B-987C-47F8-B7CA-B73FAC390DDC}" presName="rect1" presStyleLbl="alignAcc1" presStyleIdx="0" presStyleCnt="2"/>
      <dgm:spPr/>
    </dgm:pt>
    <dgm:pt modelId="{03325912-DEE6-4D50-B8DF-2DC3363A37AD}" type="pres">
      <dgm:prSet presAssocID="{8B5DA898-587E-4D52-90EF-025F913DB6A4}" presName="vertSpace2" presStyleLbl="node1" presStyleIdx="0" presStyleCnt="2"/>
      <dgm:spPr/>
    </dgm:pt>
    <dgm:pt modelId="{280532BE-47FB-4638-9E73-43C91DE491BC}" type="pres">
      <dgm:prSet presAssocID="{8B5DA898-587E-4D52-90EF-025F913DB6A4}" presName="circle2" presStyleLbl="node1" presStyleIdx="1" presStyleCnt="2"/>
      <dgm:spPr/>
    </dgm:pt>
    <dgm:pt modelId="{9617D9A7-387A-4601-84D4-E6615924CFE2}" type="pres">
      <dgm:prSet presAssocID="{8B5DA898-587E-4D52-90EF-025F913DB6A4}" presName="rect2" presStyleLbl="alignAcc1" presStyleIdx="1" presStyleCnt="2"/>
      <dgm:spPr/>
    </dgm:pt>
    <dgm:pt modelId="{F9A0CACE-7B5B-4540-A175-29D453AF4982}" type="pres">
      <dgm:prSet presAssocID="{57DA997B-987C-47F8-B7CA-B73FAC390DDC}" presName="rect1ParTxNoCh" presStyleLbl="alignAcc1" presStyleIdx="1" presStyleCnt="2">
        <dgm:presLayoutVars>
          <dgm:chMax val="1"/>
          <dgm:bulletEnabled val="1"/>
        </dgm:presLayoutVars>
      </dgm:prSet>
      <dgm:spPr/>
    </dgm:pt>
    <dgm:pt modelId="{2D712FD9-3A6B-43AF-9DF3-D69ACAC4DC3C}" type="pres">
      <dgm:prSet presAssocID="{8B5DA898-587E-4D52-90EF-025F913DB6A4}" presName="rect2ParTxNoCh" presStyleLbl="alignAcc1" presStyleIdx="1" presStyleCnt="2">
        <dgm:presLayoutVars>
          <dgm:chMax val="1"/>
          <dgm:bulletEnabled val="1"/>
        </dgm:presLayoutVars>
      </dgm:prSet>
      <dgm:spPr/>
    </dgm:pt>
  </dgm:ptLst>
  <dgm:cxnLst>
    <dgm:cxn modelId="{A5625B20-34B3-4D45-8EB6-7E51678DA56C}" type="presOf" srcId="{57DA997B-987C-47F8-B7CA-B73FAC390DDC}" destId="{E8EB4B6C-8A58-4142-8EA4-F124D5BEDBAF}" srcOrd="0" destOrd="0" presId="urn:microsoft.com/office/officeart/2005/8/layout/target3"/>
    <dgm:cxn modelId="{2D1F205C-617F-4F12-AA48-8A5E2D57977E}" srcId="{D2058909-0C08-4469-A220-217E3868675D}" destId="{57DA997B-987C-47F8-B7CA-B73FAC390DDC}" srcOrd="0" destOrd="0" parTransId="{6B48A3D5-5301-450B-B20A-39BFD72ECA0A}" sibTransId="{8591D8C4-FA90-452E-9AB4-1B0932102603}"/>
    <dgm:cxn modelId="{81277B5E-C1BD-4D0E-94DF-E795F44C63D7}" type="presOf" srcId="{D2058909-0C08-4469-A220-217E3868675D}" destId="{54A6F100-69BB-4CD2-9CA1-E39279326D75}" srcOrd="0" destOrd="0" presId="urn:microsoft.com/office/officeart/2005/8/layout/target3"/>
    <dgm:cxn modelId="{C547086A-EB9C-400A-B0A0-286766ABDAA4}" type="presOf" srcId="{8B5DA898-587E-4D52-90EF-025F913DB6A4}" destId="{2D712FD9-3A6B-43AF-9DF3-D69ACAC4DC3C}" srcOrd="1" destOrd="0" presId="urn:microsoft.com/office/officeart/2005/8/layout/target3"/>
    <dgm:cxn modelId="{78367FD3-F1E9-46B2-AAF9-58FBFC5E1E8D}" type="presOf" srcId="{8B5DA898-587E-4D52-90EF-025F913DB6A4}" destId="{9617D9A7-387A-4601-84D4-E6615924CFE2}" srcOrd="0" destOrd="0" presId="urn:microsoft.com/office/officeart/2005/8/layout/target3"/>
    <dgm:cxn modelId="{469BCDE4-9A97-4A97-839C-4D4869ACE69D}" srcId="{D2058909-0C08-4469-A220-217E3868675D}" destId="{8B5DA898-587E-4D52-90EF-025F913DB6A4}" srcOrd="1" destOrd="0" parTransId="{75AE31E0-3F35-471D-B0C7-5C984EE9DFA2}" sibTransId="{31D9D5C2-FC70-4C6E-A950-E9FDE9F70217}"/>
    <dgm:cxn modelId="{DD33A3E6-1CD1-448C-B778-256E433788C4}" type="presOf" srcId="{57DA997B-987C-47F8-B7CA-B73FAC390DDC}" destId="{F9A0CACE-7B5B-4540-A175-29D453AF4982}" srcOrd="1" destOrd="0" presId="urn:microsoft.com/office/officeart/2005/8/layout/target3"/>
    <dgm:cxn modelId="{7261E04A-B94A-434C-BCEA-774A76EC42EC}" type="presParOf" srcId="{54A6F100-69BB-4CD2-9CA1-E39279326D75}" destId="{00037E78-7AA0-4B5F-B5F2-3E0E5A8B3962}" srcOrd="0" destOrd="0" presId="urn:microsoft.com/office/officeart/2005/8/layout/target3"/>
    <dgm:cxn modelId="{8B8BBF42-AA24-4E6D-A785-B38380F78E1C}" type="presParOf" srcId="{54A6F100-69BB-4CD2-9CA1-E39279326D75}" destId="{1AC03040-670B-41B4-AE1E-3AD4A4BD9F4D}" srcOrd="1" destOrd="0" presId="urn:microsoft.com/office/officeart/2005/8/layout/target3"/>
    <dgm:cxn modelId="{C14D279D-CCA9-426B-B679-97B09643A2A9}" type="presParOf" srcId="{54A6F100-69BB-4CD2-9CA1-E39279326D75}" destId="{E8EB4B6C-8A58-4142-8EA4-F124D5BEDBAF}" srcOrd="2" destOrd="0" presId="urn:microsoft.com/office/officeart/2005/8/layout/target3"/>
    <dgm:cxn modelId="{1F70D914-59E9-46C0-9F71-996F51A8D0BC}" type="presParOf" srcId="{54A6F100-69BB-4CD2-9CA1-E39279326D75}" destId="{03325912-DEE6-4D50-B8DF-2DC3363A37AD}" srcOrd="3" destOrd="0" presId="urn:microsoft.com/office/officeart/2005/8/layout/target3"/>
    <dgm:cxn modelId="{480AC8F0-56C9-479C-ADCD-41C4EDDA6729}" type="presParOf" srcId="{54A6F100-69BB-4CD2-9CA1-E39279326D75}" destId="{280532BE-47FB-4638-9E73-43C91DE491BC}" srcOrd="4" destOrd="0" presId="urn:microsoft.com/office/officeart/2005/8/layout/target3"/>
    <dgm:cxn modelId="{B1B5EEED-F80A-4B00-A3C9-A62795ED252E}" type="presParOf" srcId="{54A6F100-69BB-4CD2-9CA1-E39279326D75}" destId="{9617D9A7-387A-4601-84D4-E6615924CFE2}" srcOrd="5" destOrd="0" presId="urn:microsoft.com/office/officeart/2005/8/layout/target3"/>
    <dgm:cxn modelId="{4A8C23C6-D689-4125-80C1-DCC2A68E29CC}" type="presParOf" srcId="{54A6F100-69BB-4CD2-9CA1-E39279326D75}" destId="{F9A0CACE-7B5B-4540-A175-29D453AF4982}" srcOrd="6" destOrd="0" presId="urn:microsoft.com/office/officeart/2005/8/layout/target3"/>
    <dgm:cxn modelId="{67779458-D310-48D2-85AB-5BFF1E8E8C3C}" type="presParOf" srcId="{54A6F100-69BB-4CD2-9CA1-E39279326D75}" destId="{2D712FD9-3A6B-43AF-9DF3-D69ACAC4DC3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A5D73E-F5DA-43FB-8186-D156FCCF04C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157A57FB-D880-41A6-AD03-CBC19F6A5827}">
      <dgm:prSet/>
      <dgm:spPr/>
      <dgm:t>
        <a:bodyPr/>
        <a:lstStyle/>
        <a:p>
          <a:r>
            <a:rPr lang="es-EC"/>
            <a:t>Se debe tomar en cuenta la disponibilidad de tiempo, recursos financieros, humanos y materiales que determinarán, en última instancia, los alcances de la investigación (Mertens, 2010 y Rojas, 2001). </a:t>
          </a:r>
        </a:p>
      </dgm:t>
    </dgm:pt>
    <dgm:pt modelId="{4127FC0D-77FD-4F9A-AA03-A4B73DF8CE08}" type="parTrans" cxnId="{45010E54-97E9-4BDD-AE24-B9B6A7ACDD0F}">
      <dgm:prSet/>
      <dgm:spPr/>
      <dgm:t>
        <a:bodyPr/>
        <a:lstStyle/>
        <a:p>
          <a:endParaRPr lang="es-EC"/>
        </a:p>
      </dgm:t>
    </dgm:pt>
    <dgm:pt modelId="{DD963828-A45D-497A-BCC3-803ADFCE4B69}" type="sibTrans" cxnId="{45010E54-97E9-4BDD-AE24-B9B6A7ACDD0F}">
      <dgm:prSet/>
      <dgm:spPr/>
      <dgm:t>
        <a:bodyPr/>
        <a:lstStyle/>
        <a:p>
          <a:endParaRPr lang="es-EC"/>
        </a:p>
      </dgm:t>
    </dgm:pt>
    <dgm:pt modelId="{8E0B81AC-442D-4989-A845-02DA5A9DCB11}">
      <dgm:prSet/>
      <dgm:spPr/>
      <dgm:t>
        <a:bodyPr/>
        <a:lstStyle/>
        <a:p>
          <a:r>
            <a:rPr lang="es-EC"/>
            <a:t>Asimismo, resulta </a:t>
          </a:r>
          <a:r>
            <a:rPr lang="es-EC" b="1"/>
            <a:t>indispensable que tengamos acceso al lugar o contexto </a:t>
          </a:r>
          <a:r>
            <a:rPr lang="es-EC"/>
            <a:t>donde se realizará el estudio. Es decir, tenemos que preguntarnos de manera realista si es posible llevar a cabo esta investigación y cuánto tiempo tomará efectuarla. </a:t>
          </a:r>
        </a:p>
      </dgm:t>
    </dgm:pt>
    <dgm:pt modelId="{00022068-271C-49FD-9A99-5C5A25FB3286}" type="parTrans" cxnId="{DBA4BDAB-F0A1-4DFF-92CF-6857491D2661}">
      <dgm:prSet/>
      <dgm:spPr/>
      <dgm:t>
        <a:bodyPr/>
        <a:lstStyle/>
        <a:p>
          <a:endParaRPr lang="es-EC"/>
        </a:p>
      </dgm:t>
    </dgm:pt>
    <dgm:pt modelId="{EAA49674-A544-41B0-ACD7-08463D43BA2D}" type="sibTrans" cxnId="{DBA4BDAB-F0A1-4DFF-92CF-6857491D2661}">
      <dgm:prSet/>
      <dgm:spPr/>
      <dgm:t>
        <a:bodyPr/>
        <a:lstStyle/>
        <a:p>
          <a:endParaRPr lang="es-EC"/>
        </a:p>
      </dgm:t>
    </dgm:pt>
    <dgm:pt modelId="{FE7331BE-B149-4642-800A-A44C7075829A}" type="pres">
      <dgm:prSet presAssocID="{2CA5D73E-F5DA-43FB-8186-D156FCCF04CD}" presName="Name0" presStyleCnt="0">
        <dgm:presLayoutVars>
          <dgm:chMax val="7"/>
          <dgm:dir/>
          <dgm:animLvl val="lvl"/>
          <dgm:resizeHandles val="exact"/>
        </dgm:presLayoutVars>
      </dgm:prSet>
      <dgm:spPr/>
    </dgm:pt>
    <dgm:pt modelId="{C1446307-181A-4B6B-9497-0C39A10229DA}" type="pres">
      <dgm:prSet presAssocID="{157A57FB-D880-41A6-AD03-CBC19F6A5827}" presName="circle1" presStyleLbl="node1" presStyleIdx="0" presStyleCnt="2"/>
      <dgm:spPr/>
    </dgm:pt>
    <dgm:pt modelId="{E8B1A312-3FCB-4150-9348-EDF9295FFB32}" type="pres">
      <dgm:prSet presAssocID="{157A57FB-D880-41A6-AD03-CBC19F6A5827}" presName="space" presStyleCnt="0"/>
      <dgm:spPr/>
    </dgm:pt>
    <dgm:pt modelId="{8957CD4A-B2EB-4FEA-88CC-E9BB0C1242E1}" type="pres">
      <dgm:prSet presAssocID="{157A57FB-D880-41A6-AD03-CBC19F6A5827}" presName="rect1" presStyleLbl="alignAcc1" presStyleIdx="0" presStyleCnt="2"/>
      <dgm:spPr/>
    </dgm:pt>
    <dgm:pt modelId="{27743C52-9E56-4656-A1D6-34AA020651B6}" type="pres">
      <dgm:prSet presAssocID="{8E0B81AC-442D-4989-A845-02DA5A9DCB11}" presName="vertSpace2" presStyleLbl="node1" presStyleIdx="0" presStyleCnt="2"/>
      <dgm:spPr/>
    </dgm:pt>
    <dgm:pt modelId="{F300C75D-412E-4A47-937D-AECF916BEFB8}" type="pres">
      <dgm:prSet presAssocID="{8E0B81AC-442D-4989-A845-02DA5A9DCB11}" presName="circle2" presStyleLbl="node1" presStyleIdx="1" presStyleCnt="2"/>
      <dgm:spPr/>
    </dgm:pt>
    <dgm:pt modelId="{783E92FD-25C4-4DC6-818F-3CEE11E7EF63}" type="pres">
      <dgm:prSet presAssocID="{8E0B81AC-442D-4989-A845-02DA5A9DCB11}" presName="rect2" presStyleLbl="alignAcc1" presStyleIdx="1" presStyleCnt="2"/>
      <dgm:spPr/>
    </dgm:pt>
    <dgm:pt modelId="{929F74DE-97C7-46BA-91FA-FFFBBE4103F8}" type="pres">
      <dgm:prSet presAssocID="{157A57FB-D880-41A6-AD03-CBC19F6A5827}" presName="rect1ParTxNoCh" presStyleLbl="alignAcc1" presStyleIdx="1" presStyleCnt="2">
        <dgm:presLayoutVars>
          <dgm:chMax val="1"/>
          <dgm:bulletEnabled val="1"/>
        </dgm:presLayoutVars>
      </dgm:prSet>
      <dgm:spPr/>
    </dgm:pt>
    <dgm:pt modelId="{F339CB99-EB8A-46B2-B41C-E435D064CCBE}" type="pres">
      <dgm:prSet presAssocID="{8E0B81AC-442D-4989-A845-02DA5A9DCB11}" presName="rect2ParTxNoCh" presStyleLbl="alignAcc1" presStyleIdx="1" presStyleCnt="2">
        <dgm:presLayoutVars>
          <dgm:chMax val="1"/>
          <dgm:bulletEnabled val="1"/>
        </dgm:presLayoutVars>
      </dgm:prSet>
      <dgm:spPr/>
    </dgm:pt>
  </dgm:ptLst>
  <dgm:cxnLst>
    <dgm:cxn modelId="{29A93D19-F17F-44E4-BC4C-C91F2C7995BD}" type="presOf" srcId="{8E0B81AC-442D-4989-A845-02DA5A9DCB11}" destId="{783E92FD-25C4-4DC6-818F-3CEE11E7EF63}" srcOrd="0" destOrd="0" presId="urn:microsoft.com/office/officeart/2005/8/layout/target3"/>
    <dgm:cxn modelId="{F45B961D-9DA4-44D0-9B8A-09048EAAE4E8}" type="presOf" srcId="{8E0B81AC-442D-4989-A845-02DA5A9DCB11}" destId="{F339CB99-EB8A-46B2-B41C-E435D064CCBE}" srcOrd="1" destOrd="0" presId="urn:microsoft.com/office/officeart/2005/8/layout/target3"/>
    <dgm:cxn modelId="{1413D92A-0854-4140-9042-2FAFC36E7009}" type="presOf" srcId="{2CA5D73E-F5DA-43FB-8186-D156FCCF04CD}" destId="{FE7331BE-B149-4642-800A-A44C7075829A}" srcOrd="0" destOrd="0" presId="urn:microsoft.com/office/officeart/2005/8/layout/target3"/>
    <dgm:cxn modelId="{45010E54-97E9-4BDD-AE24-B9B6A7ACDD0F}" srcId="{2CA5D73E-F5DA-43FB-8186-D156FCCF04CD}" destId="{157A57FB-D880-41A6-AD03-CBC19F6A5827}" srcOrd="0" destOrd="0" parTransId="{4127FC0D-77FD-4F9A-AA03-A4B73DF8CE08}" sibTransId="{DD963828-A45D-497A-BCC3-803ADFCE4B69}"/>
    <dgm:cxn modelId="{DBA4BDAB-F0A1-4DFF-92CF-6857491D2661}" srcId="{2CA5D73E-F5DA-43FB-8186-D156FCCF04CD}" destId="{8E0B81AC-442D-4989-A845-02DA5A9DCB11}" srcOrd="1" destOrd="0" parTransId="{00022068-271C-49FD-9A99-5C5A25FB3286}" sibTransId="{EAA49674-A544-41B0-ACD7-08463D43BA2D}"/>
    <dgm:cxn modelId="{B828B9C3-2765-4787-AE71-2367BE0D3C03}" type="presOf" srcId="{157A57FB-D880-41A6-AD03-CBC19F6A5827}" destId="{929F74DE-97C7-46BA-91FA-FFFBBE4103F8}" srcOrd="1" destOrd="0" presId="urn:microsoft.com/office/officeart/2005/8/layout/target3"/>
    <dgm:cxn modelId="{56E8FEDB-65F3-40BB-BDF9-37785DE58D0D}" type="presOf" srcId="{157A57FB-D880-41A6-AD03-CBC19F6A5827}" destId="{8957CD4A-B2EB-4FEA-88CC-E9BB0C1242E1}" srcOrd="0" destOrd="0" presId="urn:microsoft.com/office/officeart/2005/8/layout/target3"/>
    <dgm:cxn modelId="{33BCAF71-8616-4FE5-8BEB-BD58BD13603B}" type="presParOf" srcId="{FE7331BE-B149-4642-800A-A44C7075829A}" destId="{C1446307-181A-4B6B-9497-0C39A10229DA}" srcOrd="0" destOrd="0" presId="urn:microsoft.com/office/officeart/2005/8/layout/target3"/>
    <dgm:cxn modelId="{5FBDA461-3B53-4748-9A0B-E201F29CEAFE}" type="presParOf" srcId="{FE7331BE-B149-4642-800A-A44C7075829A}" destId="{E8B1A312-3FCB-4150-9348-EDF9295FFB32}" srcOrd="1" destOrd="0" presId="urn:microsoft.com/office/officeart/2005/8/layout/target3"/>
    <dgm:cxn modelId="{08F90AFF-CB97-41F5-9671-E07653FD38E8}" type="presParOf" srcId="{FE7331BE-B149-4642-800A-A44C7075829A}" destId="{8957CD4A-B2EB-4FEA-88CC-E9BB0C1242E1}" srcOrd="2" destOrd="0" presId="urn:microsoft.com/office/officeart/2005/8/layout/target3"/>
    <dgm:cxn modelId="{E2E3B350-61C1-4C1E-A75C-1084AA6C259C}" type="presParOf" srcId="{FE7331BE-B149-4642-800A-A44C7075829A}" destId="{27743C52-9E56-4656-A1D6-34AA020651B6}" srcOrd="3" destOrd="0" presId="urn:microsoft.com/office/officeart/2005/8/layout/target3"/>
    <dgm:cxn modelId="{1DE75259-5276-4ECC-97E8-3566A1259CEB}" type="presParOf" srcId="{FE7331BE-B149-4642-800A-A44C7075829A}" destId="{F300C75D-412E-4A47-937D-AECF916BEFB8}" srcOrd="4" destOrd="0" presId="urn:microsoft.com/office/officeart/2005/8/layout/target3"/>
    <dgm:cxn modelId="{B0424835-268D-4700-8D2D-58E2236F7ED9}" type="presParOf" srcId="{FE7331BE-B149-4642-800A-A44C7075829A}" destId="{783E92FD-25C4-4DC6-818F-3CEE11E7EF63}" srcOrd="5" destOrd="0" presId="urn:microsoft.com/office/officeart/2005/8/layout/target3"/>
    <dgm:cxn modelId="{2977A21A-F5B5-4277-B8B6-8F1F347F1D40}" type="presParOf" srcId="{FE7331BE-B149-4642-800A-A44C7075829A}" destId="{929F74DE-97C7-46BA-91FA-FFFBBE4103F8}" srcOrd="6" destOrd="0" presId="urn:microsoft.com/office/officeart/2005/8/layout/target3"/>
    <dgm:cxn modelId="{011B1137-E172-4257-BD6B-49A3FEED8DE1}" type="presParOf" srcId="{FE7331BE-B149-4642-800A-A44C7075829A}" destId="{F339CB99-EB8A-46B2-B41C-E435D064CCBE}"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BE01E2-567C-4A61-8D88-F81E283AEA7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C03436C1-30B5-4E04-9953-089D0DCFC808}">
      <dgm:prSet/>
      <dgm:spPr/>
      <dgm:t>
        <a:bodyPr/>
        <a:lstStyle/>
        <a:p>
          <a:pPr rtl="0"/>
          <a:r>
            <a:rPr lang="es-EC" b="1" i="0" dirty="0"/>
            <a:t>Estudios Exploratorios:</a:t>
          </a:r>
          <a:r>
            <a:rPr lang="es-EC" b="0" i="0" dirty="0"/>
            <a:t> También conocido como estudio piloto, son aquellos que se investigan por primera vez o son estudios muy pocos investigados. También se emplean para identificar una problemática.</a:t>
          </a:r>
          <a:br>
            <a:rPr lang="es-EC" b="0" i="0" dirty="0"/>
          </a:br>
          <a:br>
            <a:rPr lang="es-EC" b="0" i="0" dirty="0"/>
          </a:br>
          <a:r>
            <a:rPr lang="es-EC" b="1" i="0" dirty="0"/>
            <a:t>Estudios Descriptivos: </a:t>
          </a:r>
          <a:r>
            <a:rPr lang="es-EC" b="0" i="0" dirty="0"/>
            <a:t>Describen los hechos como son observados.</a:t>
          </a:r>
          <a:br>
            <a:rPr lang="es-EC" b="0" i="0" dirty="0"/>
          </a:br>
          <a:br>
            <a:rPr lang="es-EC" b="0" i="0" dirty="0"/>
          </a:br>
          <a:r>
            <a:rPr lang="es-EC" b="1" i="0" dirty="0"/>
            <a:t>Estudios </a:t>
          </a:r>
          <a:r>
            <a:rPr lang="es-EC" b="1" i="0" dirty="0" err="1"/>
            <a:t>Correlacionales</a:t>
          </a:r>
          <a:r>
            <a:rPr lang="es-EC" b="1" i="0" dirty="0"/>
            <a:t>:</a:t>
          </a:r>
          <a:r>
            <a:rPr lang="es-EC" b="0" i="0" dirty="0"/>
            <a:t> Estudian las relaciones entre variables dependientes e independientes, ósea se estudia la correlación entre dos variables.</a:t>
          </a:r>
          <a:br>
            <a:rPr lang="es-EC" b="0" i="0" dirty="0"/>
          </a:br>
          <a:br>
            <a:rPr lang="es-EC" b="0" i="0" dirty="0"/>
          </a:br>
          <a:r>
            <a:rPr lang="es-EC" b="1" i="0" dirty="0"/>
            <a:t>Estudios Explicativos:</a:t>
          </a:r>
          <a:r>
            <a:rPr lang="es-EC" b="0" i="0" dirty="0"/>
            <a:t> Este tipo de estudio busca el por qué de los hechos, estableciendo relaciones de causa- efecto.</a:t>
          </a:r>
          <a:br>
            <a:rPr lang="es-EC" b="0" i="0" dirty="0"/>
          </a:br>
          <a:br>
            <a:rPr lang="es-EC" b="0" i="0" dirty="0"/>
          </a:br>
          <a:endParaRPr lang="es-EC" dirty="0"/>
        </a:p>
      </dgm:t>
    </dgm:pt>
    <dgm:pt modelId="{2AF571D3-798A-4B8A-B4A6-2DBFC618BECA}" type="parTrans" cxnId="{497CA535-80E7-4612-B9D5-353BEA187870}">
      <dgm:prSet/>
      <dgm:spPr/>
      <dgm:t>
        <a:bodyPr/>
        <a:lstStyle/>
        <a:p>
          <a:endParaRPr lang="es-EC"/>
        </a:p>
      </dgm:t>
    </dgm:pt>
    <dgm:pt modelId="{4688B84F-5DB2-47C8-8690-F1EFDBB29C4F}" type="sibTrans" cxnId="{497CA535-80E7-4612-B9D5-353BEA187870}">
      <dgm:prSet/>
      <dgm:spPr/>
      <dgm:t>
        <a:bodyPr/>
        <a:lstStyle/>
        <a:p>
          <a:endParaRPr lang="es-EC"/>
        </a:p>
      </dgm:t>
    </dgm:pt>
    <dgm:pt modelId="{9A54FEC9-FC8C-4ECC-8395-33A65687BB98}" type="pres">
      <dgm:prSet presAssocID="{C9BE01E2-567C-4A61-8D88-F81E283AEA77}" presName="Name0" presStyleCnt="0">
        <dgm:presLayoutVars>
          <dgm:chMax val="7"/>
          <dgm:dir/>
          <dgm:animLvl val="lvl"/>
          <dgm:resizeHandles val="exact"/>
        </dgm:presLayoutVars>
      </dgm:prSet>
      <dgm:spPr/>
    </dgm:pt>
    <dgm:pt modelId="{8AEB791F-5E1F-44F0-AFE0-82AB846EC51E}" type="pres">
      <dgm:prSet presAssocID="{C03436C1-30B5-4E04-9953-089D0DCFC808}" presName="circle1" presStyleLbl="node1" presStyleIdx="0" presStyleCnt="1"/>
      <dgm:spPr/>
    </dgm:pt>
    <dgm:pt modelId="{70E56275-6D2F-4022-BC00-B4BC1C7C6E09}" type="pres">
      <dgm:prSet presAssocID="{C03436C1-30B5-4E04-9953-089D0DCFC808}" presName="space" presStyleCnt="0"/>
      <dgm:spPr/>
    </dgm:pt>
    <dgm:pt modelId="{87A822D7-CBE8-4322-B14C-6E788CAC6357}" type="pres">
      <dgm:prSet presAssocID="{C03436C1-30B5-4E04-9953-089D0DCFC808}" presName="rect1" presStyleLbl="alignAcc1" presStyleIdx="0" presStyleCnt="1"/>
      <dgm:spPr/>
    </dgm:pt>
    <dgm:pt modelId="{4D883D9E-DE7D-444F-B216-9A901C9D9F56}" type="pres">
      <dgm:prSet presAssocID="{C03436C1-30B5-4E04-9953-089D0DCFC808}" presName="rect1ParTxNoCh" presStyleLbl="alignAcc1" presStyleIdx="0" presStyleCnt="1">
        <dgm:presLayoutVars>
          <dgm:chMax val="1"/>
          <dgm:bulletEnabled val="1"/>
        </dgm:presLayoutVars>
      </dgm:prSet>
      <dgm:spPr/>
    </dgm:pt>
  </dgm:ptLst>
  <dgm:cxnLst>
    <dgm:cxn modelId="{497CA535-80E7-4612-B9D5-353BEA187870}" srcId="{C9BE01E2-567C-4A61-8D88-F81E283AEA77}" destId="{C03436C1-30B5-4E04-9953-089D0DCFC808}" srcOrd="0" destOrd="0" parTransId="{2AF571D3-798A-4B8A-B4A6-2DBFC618BECA}" sibTransId="{4688B84F-5DB2-47C8-8690-F1EFDBB29C4F}"/>
    <dgm:cxn modelId="{0CFA5158-064F-4BDF-9135-3E7DB857D6FA}" type="presOf" srcId="{C03436C1-30B5-4E04-9953-089D0DCFC808}" destId="{87A822D7-CBE8-4322-B14C-6E788CAC6357}" srcOrd="0" destOrd="0" presId="urn:microsoft.com/office/officeart/2005/8/layout/target3"/>
    <dgm:cxn modelId="{7F66E885-4EB8-4407-A74A-113C77F58D08}" type="presOf" srcId="{C9BE01E2-567C-4A61-8D88-F81E283AEA77}" destId="{9A54FEC9-FC8C-4ECC-8395-33A65687BB98}" srcOrd="0" destOrd="0" presId="urn:microsoft.com/office/officeart/2005/8/layout/target3"/>
    <dgm:cxn modelId="{F2FDE7DA-5CAD-45BF-BFCD-88275056D56A}" type="presOf" srcId="{C03436C1-30B5-4E04-9953-089D0DCFC808}" destId="{4D883D9E-DE7D-444F-B216-9A901C9D9F56}" srcOrd="1" destOrd="0" presId="urn:microsoft.com/office/officeart/2005/8/layout/target3"/>
    <dgm:cxn modelId="{5FBBCF94-69D6-4E32-9A7A-8E4D989BADDA}" type="presParOf" srcId="{9A54FEC9-FC8C-4ECC-8395-33A65687BB98}" destId="{8AEB791F-5E1F-44F0-AFE0-82AB846EC51E}" srcOrd="0" destOrd="0" presId="urn:microsoft.com/office/officeart/2005/8/layout/target3"/>
    <dgm:cxn modelId="{F450A6CB-4D28-4939-B454-C0B9D86873DA}" type="presParOf" srcId="{9A54FEC9-FC8C-4ECC-8395-33A65687BB98}" destId="{70E56275-6D2F-4022-BC00-B4BC1C7C6E09}" srcOrd="1" destOrd="0" presId="urn:microsoft.com/office/officeart/2005/8/layout/target3"/>
    <dgm:cxn modelId="{A57D448F-F24F-40D1-A37C-677064B8E29F}" type="presParOf" srcId="{9A54FEC9-FC8C-4ECC-8395-33A65687BB98}" destId="{87A822D7-CBE8-4322-B14C-6E788CAC6357}" srcOrd="2" destOrd="0" presId="urn:microsoft.com/office/officeart/2005/8/layout/target3"/>
    <dgm:cxn modelId="{8540AE60-EC56-41ED-9C14-F12AE095D90F}" type="presParOf" srcId="{9A54FEC9-FC8C-4ECC-8395-33A65687BB98}" destId="{4D883D9E-DE7D-444F-B216-9A901C9D9F5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26674-3CDA-4D50-8E19-F6A44E18DBF9}">
      <dsp:nvSpPr>
        <dsp:cNvPr id="0" name=""/>
        <dsp:cNvSpPr/>
      </dsp:nvSpPr>
      <dsp:spPr>
        <a:xfrm>
          <a:off x="0" y="0"/>
          <a:ext cx="4419156" cy="44191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21789-96C7-400F-9B62-EF0CB7B0EAE2}">
      <dsp:nvSpPr>
        <dsp:cNvPr id="0" name=""/>
        <dsp:cNvSpPr/>
      </dsp:nvSpPr>
      <dsp:spPr>
        <a:xfrm>
          <a:off x="2209578" y="0"/>
          <a:ext cx="9507500" cy="44191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GT" sz="2700" kern="1200"/>
            <a:t>Son los pasos necesarios para la obtención de datos e información para alcanzar el objetivo general.</a:t>
          </a:r>
          <a:endParaRPr lang="es-EC" sz="2700" kern="1200"/>
        </a:p>
      </dsp:txBody>
      <dsp:txXfrm>
        <a:off x="2209578" y="0"/>
        <a:ext cx="9507500" cy="939070"/>
      </dsp:txXfrm>
    </dsp:sp>
    <dsp:sp modelId="{F51EFAA5-69B8-44A7-A624-DDD10BE0DD43}">
      <dsp:nvSpPr>
        <dsp:cNvPr id="0" name=""/>
        <dsp:cNvSpPr/>
      </dsp:nvSpPr>
      <dsp:spPr>
        <a:xfrm>
          <a:off x="580014" y="939070"/>
          <a:ext cx="3259128" cy="325912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D3D86-B313-4D9C-A33A-96C32D94EDE5}">
      <dsp:nvSpPr>
        <dsp:cNvPr id="0" name=""/>
        <dsp:cNvSpPr/>
      </dsp:nvSpPr>
      <dsp:spPr>
        <a:xfrm>
          <a:off x="2209578" y="939070"/>
          <a:ext cx="9507500" cy="32591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GT" sz="2700" kern="1200"/>
            <a:t>Indican la secuencia de resultados que se alcanzarán durante la investigación. </a:t>
          </a:r>
          <a:endParaRPr lang="es-EC" sz="2700" kern="1200"/>
        </a:p>
      </dsp:txBody>
      <dsp:txXfrm>
        <a:off x="2209578" y="939070"/>
        <a:ext cx="9507500" cy="939070"/>
      </dsp:txXfrm>
    </dsp:sp>
    <dsp:sp modelId="{139E7434-1C07-483D-B186-B547A02A5EAA}">
      <dsp:nvSpPr>
        <dsp:cNvPr id="0" name=""/>
        <dsp:cNvSpPr/>
      </dsp:nvSpPr>
      <dsp:spPr>
        <a:xfrm>
          <a:off x="1160028" y="1878141"/>
          <a:ext cx="2099099" cy="20990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B2F5C-9AA9-41F7-832B-438D2B5CA425}">
      <dsp:nvSpPr>
        <dsp:cNvPr id="0" name=""/>
        <dsp:cNvSpPr/>
      </dsp:nvSpPr>
      <dsp:spPr>
        <a:xfrm>
          <a:off x="2209578" y="1878141"/>
          <a:ext cx="9507500" cy="20990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GT" sz="2700" kern="1200"/>
            <a:t>Deben ser concretos, alcanzables, cuantificables y especificar las variables del estudio. </a:t>
          </a:r>
          <a:endParaRPr lang="es-EC" sz="2700" kern="1200"/>
        </a:p>
      </dsp:txBody>
      <dsp:txXfrm>
        <a:off x="2209578" y="1878141"/>
        <a:ext cx="9507500" cy="939070"/>
      </dsp:txXfrm>
    </dsp:sp>
    <dsp:sp modelId="{FF6D7257-6EE7-488B-829A-EAA1D93ECDBF}">
      <dsp:nvSpPr>
        <dsp:cNvPr id="0" name=""/>
        <dsp:cNvSpPr/>
      </dsp:nvSpPr>
      <dsp:spPr>
        <a:xfrm>
          <a:off x="1740043" y="2817212"/>
          <a:ext cx="939070" cy="93907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92D0D-594B-406C-AEC3-85FA2FD212EB}">
      <dsp:nvSpPr>
        <dsp:cNvPr id="0" name=""/>
        <dsp:cNvSpPr/>
      </dsp:nvSpPr>
      <dsp:spPr>
        <a:xfrm>
          <a:off x="2209578" y="2817212"/>
          <a:ext cx="9507500" cy="93907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GT" sz="2700" kern="1200"/>
            <a:t>Van de la mano de las preguntas secundarias (subordinadas).</a:t>
          </a:r>
          <a:endParaRPr lang="es-EC" sz="2700" kern="1200"/>
        </a:p>
      </dsp:txBody>
      <dsp:txXfrm>
        <a:off x="2209578" y="2817212"/>
        <a:ext cx="9507500" cy="9390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0195E-0A82-460F-AFA6-D6A9FCD92713}">
      <dsp:nvSpPr>
        <dsp:cNvPr id="0" name=""/>
        <dsp:cNvSpPr/>
      </dsp:nvSpPr>
      <dsp:spPr>
        <a:xfrm>
          <a:off x="0" y="29683"/>
          <a:ext cx="8866656" cy="11606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_tradnl" sz="2400" b="1" kern="1200" dirty="0"/>
            <a:t>Indispensable tanto en enfoque cualitativo como cuantitativo</a:t>
          </a:r>
          <a:endParaRPr lang="es-ES" sz="2400" b="1" kern="1200" dirty="0"/>
        </a:p>
      </dsp:txBody>
      <dsp:txXfrm>
        <a:off x="56658" y="86341"/>
        <a:ext cx="8753340" cy="1047324"/>
      </dsp:txXfrm>
    </dsp:sp>
    <dsp:sp modelId="{92CE8836-65C8-4C91-B6FB-7E40E6CA105F}">
      <dsp:nvSpPr>
        <dsp:cNvPr id="0" name=""/>
        <dsp:cNvSpPr/>
      </dsp:nvSpPr>
      <dsp:spPr>
        <a:xfrm>
          <a:off x="0" y="1368883"/>
          <a:ext cx="8866656" cy="1160640"/>
        </a:xfrm>
        <a:prstGeom prst="roundRect">
          <a:avLst/>
        </a:prstGeom>
        <a:solidFill>
          <a:schemeClr val="accent4">
            <a:hueOff val="5197846"/>
            <a:satOff val="-23984"/>
            <a:lumOff val="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_tradnl" sz="2400" b="1" kern="1200" dirty="0"/>
            <a:t>Permite conocer el significado de los términos o variables incluidos en las hipótesis</a:t>
          </a:r>
          <a:endParaRPr lang="es-ES" sz="2400" b="1" kern="1200" dirty="0"/>
        </a:p>
      </dsp:txBody>
      <dsp:txXfrm>
        <a:off x="56658" y="1425541"/>
        <a:ext cx="8753340" cy="1047324"/>
      </dsp:txXfrm>
    </dsp:sp>
    <dsp:sp modelId="{CF4CC3EB-A622-4629-BC4B-7A1BF81238DB}">
      <dsp:nvSpPr>
        <dsp:cNvPr id="0" name=""/>
        <dsp:cNvSpPr/>
      </dsp:nvSpPr>
      <dsp:spPr>
        <a:xfrm>
          <a:off x="0" y="2708084"/>
          <a:ext cx="8866656" cy="1160640"/>
        </a:xfrm>
        <a:prstGeom prst="roundRect">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_tradnl" sz="2400" b="1" kern="1200" dirty="0"/>
            <a:t>Para asegurar que las variables puedan ser medidas , evaluadas, inducidas, inferidas</a:t>
          </a:r>
          <a:endParaRPr lang="es-ES" sz="2400" b="1" kern="1200" dirty="0"/>
        </a:p>
      </dsp:txBody>
      <dsp:txXfrm>
        <a:off x="56658" y="2764742"/>
        <a:ext cx="8753340" cy="1047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F8F3D-BD70-46B3-BE5D-DC75F86E0F69}">
      <dsp:nvSpPr>
        <dsp:cNvPr id="0" name=""/>
        <dsp:cNvSpPr/>
      </dsp:nvSpPr>
      <dsp:spPr>
        <a:xfrm>
          <a:off x="0" y="374351"/>
          <a:ext cx="9765792"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28EC7-97B1-4BA9-867D-DD97840B3A7C}">
      <dsp:nvSpPr>
        <dsp:cNvPr id="0" name=""/>
        <dsp:cNvSpPr/>
      </dsp:nvSpPr>
      <dsp:spPr>
        <a:xfrm>
          <a:off x="464924" y="49631"/>
          <a:ext cx="9298474"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387" tIns="0" rIns="258387" bIns="0" numCol="1" spcCol="1270" anchor="ctr" anchorCtr="0">
          <a:noAutofit/>
        </a:bodyPr>
        <a:lstStyle/>
        <a:p>
          <a:pPr marL="0" lvl="0" indent="0" algn="l" defTabSz="977900">
            <a:lnSpc>
              <a:spcPct val="90000"/>
            </a:lnSpc>
            <a:spcBef>
              <a:spcPct val="0"/>
            </a:spcBef>
            <a:spcAft>
              <a:spcPct val="35000"/>
            </a:spcAft>
            <a:buNone/>
          </a:pPr>
          <a:r>
            <a:rPr lang="es-EC" sz="2200" b="0" i="0" kern="1200" dirty="0">
              <a:latin typeface="Calibri" panose="020F0502020204030204" pitchFamily="34" charset="0"/>
              <a:cs typeface="Calibri" panose="020F0502020204030204" pitchFamily="34" charset="0"/>
            </a:rPr>
            <a:t>Es el proceso de llevar una variable del nivel abstracto aun plano concreto.</a:t>
          </a:r>
          <a:endParaRPr lang="es-EC" sz="2200" kern="1200" dirty="0">
            <a:latin typeface="Calibri" panose="020F0502020204030204" pitchFamily="34" charset="0"/>
            <a:cs typeface="Calibri" panose="020F0502020204030204" pitchFamily="34" charset="0"/>
          </a:endParaRPr>
        </a:p>
      </dsp:txBody>
      <dsp:txXfrm>
        <a:off x="496627" y="81334"/>
        <a:ext cx="9235068" cy="586034"/>
      </dsp:txXfrm>
    </dsp:sp>
    <dsp:sp modelId="{2DA0E50D-5844-4B25-A983-61C2E070F8B5}">
      <dsp:nvSpPr>
        <dsp:cNvPr id="0" name=""/>
        <dsp:cNvSpPr/>
      </dsp:nvSpPr>
      <dsp:spPr>
        <a:xfrm>
          <a:off x="0" y="1372271"/>
          <a:ext cx="9765792" cy="554400"/>
        </a:xfrm>
        <a:prstGeom prst="rect">
          <a:avLst/>
        </a:prstGeom>
        <a:solidFill>
          <a:schemeClr val="lt1">
            <a:alpha val="90000"/>
            <a:hueOff val="0"/>
            <a:satOff val="0"/>
            <a:lumOff val="0"/>
            <a:alphaOff val="0"/>
          </a:schemeClr>
        </a:solidFill>
        <a:ln w="25400" cap="flat" cmpd="sng" algn="ctr">
          <a:solidFill>
            <a:schemeClr val="accent3">
              <a:hueOff val="542120"/>
              <a:satOff val="20000"/>
              <a:lumOff val="-2941"/>
              <a:alphaOff val="0"/>
            </a:schemeClr>
          </a:solidFill>
          <a:prstDash val="solid"/>
        </a:ln>
        <a:effectLst/>
      </dsp:spPr>
      <dsp:style>
        <a:lnRef idx="2">
          <a:scrgbClr r="0" g="0" b="0"/>
        </a:lnRef>
        <a:fillRef idx="1">
          <a:scrgbClr r="0" g="0" b="0"/>
        </a:fillRef>
        <a:effectRef idx="0">
          <a:scrgbClr r="0" g="0" b="0"/>
        </a:effectRef>
        <a:fontRef idx="minor"/>
      </dsp:style>
    </dsp:sp>
    <dsp:sp modelId="{E5B01823-FB44-4899-A136-74DF940E3028}">
      <dsp:nvSpPr>
        <dsp:cNvPr id="0" name=""/>
        <dsp:cNvSpPr/>
      </dsp:nvSpPr>
      <dsp:spPr>
        <a:xfrm>
          <a:off x="464924" y="1047552"/>
          <a:ext cx="9298474" cy="649440"/>
        </a:xfrm>
        <a:prstGeom prst="roundRect">
          <a:avLst/>
        </a:prstGeom>
        <a:solidFill>
          <a:schemeClr val="accent3">
            <a:hueOff val="542120"/>
            <a:satOff val="20000"/>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387" tIns="0" rIns="258387" bIns="0" numCol="1" spcCol="1270" anchor="ctr" anchorCtr="0">
          <a:noAutofit/>
        </a:bodyPr>
        <a:lstStyle/>
        <a:p>
          <a:pPr marL="0" lvl="0" indent="0" algn="l" defTabSz="977900">
            <a:lnSpc>
              <a:spcPct val="90000"/>
            </a:lnSpc>
            <a:spcBef>
              <a:spcPct val="0"/>
            </a:spcBef>
            <a:spcAft>
              <a:spcPct val="35000"/>
            </a:spcAft>
            <a:buNone/>
          </a:pPr>
          <a:r>
            <a:rPr lang="es-EC" sz="2200" b="0" i="0" kern="1200" dirty="0">
              <a:latin typeface="Calibri" panose="020F0502020204030204" pitchFamily="34" charset="0"/>
              <a:cs typeface="Calibri" panose="020F0502020204030204" pitchFamily="34" charset="0"/>
            </a:rPr>
            <a:t>Operacionalizar una variable es hacerla medible</a:t>
          </a:r>
          <a:endParaRPr lang="es-EC" sz="2200" kern="1200" dirty="0">
            <a:latin typeface="Calibri" panose="020F0502020204030204" pitchFamily="34" charset="0"/>
            <a:cs typeface="Calibri" panose="020F0502020204030204" pitchFamily="34" charset="0"/>
          </a:endParaRPr>
        </a:p>
      </dsp:txBody>
      <dsp:txXfrm>
        <a:off x="496627" y="1079255"/>
        <a:ext cx="9235068" cy="586034"/>
      </dsp:txXfrm>
    </dsp:sp>
    <dsp:sp modelId="{4F96BA99-2C3A-41E0-A17A-8BD4CBA088E2}">
      <dsp:nvSpPr>
        <dsp:cNvPr id="0" name=""/>
        <dsp:cNvSpPr/>
      </dsp:nvSpPr>
      <dsp:spPr>
        <a:xfrm>
          <a:off x="0" y="2370192"/>
          <a:ext cx="9765792" cy="554400"/>
        </a:xfrm>
        <a:prstGeom prst="rect">
          <a:avLst/>
        </a:prstGeom>
        <a:solidFill>
          <a:schemeClr val="lt1">
            <a:alpha val="90000"/>
            <a:hueOff val="0"/>
            <a:satOff val="0"/>
            <a:lumOff val="0"/>
            <a:alphaOff val="0"/>
          </a:schemeClr>
        </a:solidFill>
        <a:ln w="25400" cap="flat" cmpd="sng" algn="ctr">
          <a:solidFill>
            <a:schemeClr val="accent3">
              <a:hueOff val="1084240"/>
              <a:satOff val="40000"/>
              <a:lumOff val="-5882"/>
              <a:alphaOff val="0"/>
            </a:schemeClr>
          </a:solidFill>
          <a:prstDash val="solid"/>
        </a:ln>
        <a:effectLst/>
      </dsp:spPr>
      <dsp:style>
        <a:lnRef idx="2">
          <a:scrgbClr r="0" g="0" b="0"/>
        </a:lnRef>
        <a:fillRef idx="1">
          <a:scrgbClr r="0" g="0" b="0"/>
        </a:fillRef>
        <a:effectRef idx="0">
          <a:scrgbClr r="0" g="0" b="0"/>
        </a:effectRef>
        <a:fontRef idx="minor"/>
      </dsp:style>
    </dsp:sp>
    <dsp:sp modelId="{E74324EB-3CCF-4788-B091-097222D455C6}">
      <dsp:nvSpPr>
        <dsp:cNvPr id="0" name=""/>
        <dsp:cNvSpPr/>
      </dsp:nvSpPr>
      <dsp:spPr>
        <a:xfrm>
          <a:off x="464924" y="2045471"/>
          <a:ext cx="9298474" cy="649440"/>
        </a:xfrm>
        <a:prstGeom prst="roundRect">
          <a:avLst/>
        </a:prstGeom>
        <a:solidFill>
          <a:schemeClr val="accent3">
            <a:hueOff val="1084240"/>
            <a:satOff val="40000"/>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387" tIns="0" rIns="258387" bIns="0" numCol="1" spcCol="1270" anchor="ctr" anchorCtr="0">
          <a:noAutofit/>
        </a:bodyPr>
        <a:lstStyle/>
        <a:p>
          <a:pPr marL="0" lvl="0" indent="0" algn="l" defTabSz="977900">
            <a:lnSpc>
              <a:spcPct val="90000"/>
            </a:lnSpc>
            <a:spcBef>
              <a:spcPct val="0"/>
            </a:spcBef>
            <a:spcAft>
              <a:spcPct val="35000"/>
            </a:spcAft>
            <a:buNone/>
          </a:pPr>
          <a:r>
            <a:rPr lang="es-ES" sz="2200" b="1" i="0" kern="1200" dirty="0">
              <a:latin typeface="Calibri" panose="020F0502020204030204" pitchFamily="34" charset="0"/>
              <a:cs typeface="Calibri" panose="020F0502020204030204" pitchFamily="34" charset="0"/>
            </a:rPr>
            <a:t>Especifica actividades u operaciones para medir la variable (cuantitativo) o recolectar datos o información respecto a esta (cualitativo) </a:t>
          </a:r>
          <a:endParaRPr lang="es-EC" sz="2200" kern="1200" dirty="0">
            <a:latin typeface="Calibri" panose="020F0502020204030204" pitchFamily="34" charset="0"/>
            <a:cs typeface="Calibri" panose="020F0502020204030204" pitchFamily="34" charset="0"/>
          </a:endParaRPr>
        </a:p>
      </dsp:txBody>
      <dsp:txXfrm>
        <a:off x="496627" y="2077174"/>
        <a:ext cx="9235068" cy="586034"/>
      </dsp:txXfrm>
    </dsp:sp>
    <dsp:sp modelId="{458FFBC4-5A4C-489D-A872-0F238E6C6C17}">
      <dsp:nvSpPr>
        <dsp:cNvPr id="0" name=""/>
        <dsp:cNvSpPr/>
      </dsp:nvSpPr>
      <dsp:spPr>
        <a:xfrm>
          <a:off x="0" y="3368112"/>
          <a:ext cx="9765792" cy="554400"/>
        </a:xfrm>
        <a:prstGeom prst="rect">
          <a:avLst/>
        </a:prstGeom>
        <a:solidFill>
          <a:schemeClr val="lt1">
            <a:alpha val="90000"/>
            <a:hueOff val="0"/>
            <a:satOff val="0"/>
            <a:lumOff val="0"/>
            <a:alphaOff val="0"/>
          </a:schemeClr>
        </a:solidFill>
        <a:ln w="25400" cap="flat" cmpd="sng" algn="ctr">
          <a:solidFill>
            <a:schemeClr val="accent3">
              <a:hueOff val="1626359"/>
              <a:satOff val="60000"/>
              <a:lumOff val="-8824"/>
              <a:alphaOff val="0"/>
            </a:schemeClr>
          </a:solidFill>
          <a:prstDash val="solid"/>
        </a:ln>
        <a:effectLst/>
      </dsp:spPr>
      <dsp:style>
        <a:lnRef idx="2">
          <a:scrgbClr r="0" g="0" b="0"/>
        </a:lnRef>
        <a:fillRef idx="1">
          <a:scrgbClr r="0" g="0" b="0"/>
        </a:fillRef>
        <a:effectRef idx="0">
          <a:scrgbClr r="0" g="0" b="0"/>
        </a:effectRef>
        <a:fontRef idx="minor"/>
      </dsp:style>
    </dsp:sp>
    <dsp:sp modelId="{35F9B071-DC95-4987-A570-D1A429E7D79D}">
      <dsp:nvSpPr>
        <dsp:cNvPr id="0" name=""/>
        <dsp:cNvSpPr/>
      </dsp:nvSpPr>
      <dsp:spPr>
        <a:xfrm>
          <a:off x="464924" y="3043392"/>
          <a:ext cx="9298474" cy="649440"/>
        </a:xfrm>
        <a:prstGeom prst="roundRect">
          <a:avLst/>
        </a:prstGeom>
        <a:solidFill>
          <a:schemeClr val="accent3">
            <a:hueOff val="1626359"/>
            <a:satOff val="60000"/>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387" tIns="0" rIns="258387" bIns="0" numCol="1" spcCol="1270" anchor="ctr" anchorCtr="0">
          <a:noAutofit/>
        </a:bodyPr>
        <a:lstStyle/>
        <a:p>
          <a:pPr marL="0" lvl="0" indent="0" algn="l" defTabSz="977900">
            <a:lnSpc>
              <a:spcPct val="90000"/>
            </a:lnSpc>
            <a:spcBef>
              <a:spcPct val="0"/>
            </a:spcBef>
            <a:spcAft>
              <a:spcPct val="35000"/>
            </a:spcAft>
            <a:buNone/>
          </a:pPr>
          <a:r>
            <a:rPr lang="es-ES" sz="2200" b="1" i="0" kern="1200">
              <a:latin typeface="Calibri" panose="020F0502020204030204" pitchFamily="34" charset="0"/>
              <a:cs typeface="Calibri" panose="020F0502020204030204" pitchFamily="34" charset="0"/>
            </a:rPr>
            <a:t>Dice que hay que hacer para medir o recoger datos de una variable</a:t>
          </a:r>
          <a:endParaRPr lang="es-EC" sz="2200" kern="1200">
            <a:latin typeface="Calibri" panose="020F0502020204030204" pitchFamily="34" charset="0"/>
            <a:cs typeface="Calibri" panose="020F0502020204030204" pitchFamily="34" charset="0"/>
          </a:endParaRPr>
        </a:p>
      </dsp:txBody>
      <dsp:txXfrm>
        <a:off x="496627" y="3075095"/>
        <a:ext cx="9235068" cy="586034"/>
      </dsp:txXfrm>
    </dsp:sp>
    <dsp:sp modelId="{EC78058F-9664-42E3-BF1A-691B2EEE7168}">
      <dsp:nvSpPr>
        <dsp:cNvPr id="0" name=""/>
        <dsp:cNvSpPr/>
      </dsp:nvSpPr>
      <dsp:spPr>
        <a:xfrm>
          <a:off x="0" y="4366032"/>
          <a:ext cx="9765792" cy="554400"/>
        </a:xfrm>
        <a:prstGeom prst="rect">
          <a:avLst/>
        </a:prstGeom>
        <a:solidFill>
          <a:schemeClr val="lt1">
            <a:alpha val="90000"/>
            <a:hueOff val="0"/>
            <a:satOff val="0"/>
            <a:lumOff val="0"/>
            <a:alphaOff val="0"/>
          </a:schemeClr>
        </a:solidFill>
        <a:ln w="25400" cap="flat" cmpd="sng" algn="ctr">
          <a:solidFill>
            <a:schemeClr val="accent3">
              <a:hueOff val="2168479"/>
              <a:satOff val="80000"/>
              <a:lumOff val="-11765"/>
              <a:alphaOff val="0"/>
            </a:schemeClr>
          </a:solidFill>
          <a:prstDash val="solid"/>
        </a:ln>
        <a:effectLst/>
      </dsp:spPr>
      <dsp:style>
        <a:lnRef idx="2">
          <a:scrgbClr r="0" g="0" b="0"/>
        </a:lnRef>
        <a:fillRef idx="1">
          <a:scrgbClr r="0" g="0" b="0"/>
        </a:fillRef>
        <a:effectRef idx="0">
          <a:scrgbClr r="0" g="0" b="0"/>
        </a:effectRef>
        <a:fontRef idx="minor"/>
      </dsp:style>
    </dsp:sp>
    <dsp:sp modelId="{9495BBF2-3570-4512-93D3-1BA4E106E706}">
      <dsp:nvSpPr>
        <dsp:cNvPr id="0" name=""/>
        <dsp:cNvSpPr/>
      </dsp:nvSpPr>
      <dsp:spPr>
        <a:xfrm>
          <a:off x="464924" y="4041312"/>
          <a:ext cx="9298474" cy="649440"/>
        </a:xfrm>
        <a:prstGeom prst="roundRect">
          <a:avLst/>
        </a:prstGeom>
        <a:solidFill>
          <a:schemeClr val="accent3">
            <a:hueOff val="2168479"/>
            <a:satOff val="80000"/>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387" tIns="0" rIns="258387" bIns="0" numCol="1" spcCol="1270" anchor="ctr" anchorCtr="0">
          <a:noAutofit/>
        </a:bodyPr>
        <a:lstStyle/>
        <a:p>
          <a:pPr marL="0" lvl="0" indent="0" algn="l" defTabSz="977900">
            <a:lnSpc>
              <a:spcPct val="90000"/>
            </a:lnSpc>
            <a:spcBef>
              <a:spcPct val="0"/>
            </a:spcBef>
            <a:spcAft>
              <a:spcPct val="35000"/>
            </a:spcAft>
            <a:buNone/>
          </a:pPr>
          <a:r>
            <a:rPr lang="es-ES" sz="2200" b="1" i="0" kern="1200" dirty="0">
              <a:latin typeface="Calibri" panose="020F0502020204030204" pitchFamily="34" charset="0"/>
              <a:cs typeface="Calibri" panose="020F0502020204030204" pitchFamily="34" charset="0"/>
            </a:rPr>
            <a:t>Ante varias definiciones operacionales: elegir la que de mayor información, capte mejor la idea,  se adecue más al contexto, sea más precisa. </a:t>
          </a:r>
          <a:endParaRPr lang="es-EC" sz="2200" kern="1200" dirty="0">
            <a:latin typeface="Calibri" panose="020F0502020204030204" pitchFamily="34" charset="0"/>
            <a:cs typeface="Calibri" panose="020F0502020204030204" pitchFamily="34" charset="0"/>
          </a:endParaRPr>
        </a:p>
      </dsp:txBody>
      <dsp:txXfrm>
        <a:off x="496627" y="4073015"/>
        <a:ext cx="9235068" cy="586034"/>
      </dsp:txXfrm>
    </dsp:sp>
    <dsp:sp modelId="{E4A59A06-EBFB-45A7-917E-2EED409E0B22}">
      <dsp:nvSpPr>
        <dsp:cNvPr id="0" name=""/>
        <dsp:cNvSpPr/>
      </dsp:nvSpPr>
      <dsp:spPr>
        <a:xfrm>
          <a:off x="0" y="5363952"/>
          <a:ext cx="9765792" cy="554400"/>
        </a:xfrm>
        <a:prstGeom prst="rect">
          <a:avLst/>
        </a:prstGeom>
        <a:solidFill>
          <a:schemeClr val="lt1">
            <a:alpha val="90000"/>
            <a:hueOff val="0"/>
            <a:satOff val="0"/>
            <a:lumOff val="0"/>
            <a:alphaOff val="0"/>
          </a:schemeClr>
        </a:solidFill>
        <a:ln w="25400" cap="flat" cmpd="sng" algn="ctr">
          <a:solidFill>
            <a:schemeClr val="accent3">
              <a:hueOff val="2710599"/>
              <a:satOff val="100000"/>
              <a:lumOff val="-14706"/>
              <a:alphaOff val="0"/>
            </a:schemeClr>
          </a:solidFill>
          <a:prstDash val="solid"/>
        </a:ln>
        <a:effectLst/>
      </dsp:spPr>
      <dsp:style>
        <a:lnRef idx="2">
          <a:scrgbClr r="0" g="0" b="0"/>
        </a:lnRef>
        <a:fillRef idx="1">
          <a:scrgbClr r="0" g="0" b="0"/>
        </a:fillRef>
        <a:effectRef idx="0">
          <a:scrgbClr r="0" g="0" b="0"/>
        </a:effectRef>
        <a:fontRef idx="minor"/>
      </dsp:style>
    </dsp:sp>
    <dsp:sp modelId="{AA9F1269-1CC9-441F-932D-1BC53F93A3FB}">
      <dsp:nvSpPr>
        <dsp:cNvPr id="0" name=""/>
        <dsp:cNvSpPr/>
      </dsp:nvSpPr>
      <dsp:spPr>
        <a:xfrm>
          <a:off x="464924" y="5039232"/>
          <a:ext cx="9298474" cy="649440"/>
        </a:xfrm>
        <a:prstGeom prst="roundRect">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387" tIns="0" rIns="258387" bIns="0" numCol="1" spcCol="1270" anchor="ctr" anchorCtr="0">
          <a:noAutofit/>
        </a:bodyPr>
        <a:lstStyle/>
        <a:p>
          <a:pPr marL="0" lvl="0" indent="0" algn="l" defTabSz="977900">
            <a:lnSpc>
              <a:spcPct val="90000"/>
            </a:lnSpc>
            <a:spcBef>
              <a:spcPct val="0"/>
            </a:spcBef>
            <a:spcAft>
              <a:spcPct val="35000"/>
            </a:spcAft>
            <a:buNone/>
          </a:pPr>
          <a:r>
            <a:rPr lang="es-ES" sz="2200" b="1" i="0" kern="1200" dirty="0">
              <a:latin typeface="Calibri" panose="020F0502020204030204" pitchFamily="34" charset="0"/>
              <a:cs typeface="Calibri" panose="020F0502020204030204" pitchFamily="34" charset="0"/>
            </a:rPr>
            <a:t>La definición está muy relacionada con la adecuada revisión bibliográfica</a:t>
          </a:r>
          <a:endParaRPr lang="es-EC" sz="2200" kern="1200" dirty="0">
            <a:latin typeface="Calibri" panose="020F0502020204030204" pitchFamily="34" charset="0"/>
            <a:cs typeface="Calibri" panose="020F0502020204030204" pitchFamily="34" charset="0"/>
          </a:endParaRPr>
        </a:p>
      </dsp:txBody>
      <dsp:txXfrm>
        <a:off x="496627" y="5070935"/>
        <a:ext cx="9235068" cy="58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56398-CF8E-4E2A-BF2C-1C0BCB185809}">
      <dsp:nvSpPr>
        <dsp:cNvPr id="0" name=""/>
        <dsp:cNvSpPr/>
      </dsp:nvSpPr>
      <dsp:spPr>
        <a:xfrm>
          <a:off x="0" y="550463"/>
          <a:ext cx="9229344" cy="90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EAFBD-C17A-4916-8C02-0DF87C334822}">
      <dsp:nvSpPr>
        <dsp:cNvPr id="0" name=""/>
        <dsp:cNvSpPr/>
      </dsp:nvSpPr>
      <dsp:spPr>
        <a:xfrm>
          <a:off x="461467" y="19103"/>
          <a:ext cx="6460540" cy="1062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193" tIns="0" rIns="244193" bIns="0" numCol="1" spcCol="1270" anchor="ctr" anchorCtr="0">
          <a:noAutofit/>
        </a:bodyPr>
        <a:lstStyle/>
        <a:p>
          <a:pPr marL="0" lvl="0" indent="0" algn="l" defTabSz="1066800">
            <a:lnSpc>
              <a:spcPct val="90000"/>
            </a:lnSpc>
            <a:spcBef>
              <a:spcPct val="0"/>
            </a:spcBef>
            <a:spcAft>
              <a:spcPct val="35000"/>
            </a:spcAft>
            <a:buNone/>
          </a:pPr>
          <a:r>
            <a:rPr lang="es-EC" sz="2400" b="0" i="0" kern="1200" dirty="0">
              <a:latin typeface="Calibri" panose="020F0502020204030204" pitchFamily="34" charset="0"/>
              <a:cs typeface="Calibri" panose="020F0502020204030204" pitchFamily="34" charset="0"/>
            </a:rPr>
            <a:t>Para que otro investigador les dé el mismo significado a los términos de una Hipótesis.</a:t>
          </a:r>
          <a:endParaRPr lang="es-EC" sz="2400" kern="1200" dirty="0">
            <a:latin typeface="Calibri" panose="020F0502020204030204" pitchFamily="34" charset="0"/>
            <a:cs typeface="Calibri" panose="020F0502020204030204" pitchFamily="34" charset="0"/>
          </a:endParaRPr>
        </a:p>
      </dsp:txBody>
      <dsp:txXfrm>
        <a:off x="513345" y="70981"/>
        <a:ext cx="6356784" cy="958964"/>
      </dsp:txXfrm>
    </dsp:sp>
    <dsp:sp modelId="{A4B0C9A5-23FF-4752-9D5B-9DE08121A89A}">
      <dsp:nvSpPr>
        <dsp:cNvPr id="0" name=""/>
        <dsp:cNvSpPr/>
      </dsp:nvSpPr>
      <dsp:spPr>
        <a:xfrm>
          <a:off x="0" y="2183424"/>
          <a:ext cx="9229344" cy="907200"/>
        </a:xfrm>
        <a:prstGeom prst="rect">
          <a:avLst/>
        </a:prstGeom>
        <a:solidFill>
          <a:schemeClr val="lt1">
            <a:alpha val="90000"/>
            <a:hueOff val="0"/>
            <a:satOff val="0"/>
            <a:lumOff val="0"/>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dsp:style>
    </dsp:sp>
    <dsp:sp modelId="{A9AED1FF-A470-4D17-AB2E-1D29273358E6}">
      <dsp:nvSpPr>
        <dsp:cNvPr id="0" name=""/>
        <dsp:cNvSpPr/>
      </dsp:nvSpPr>
      <dsp:spPr>
        <a:xfrm>
          <a:off x="461467" y="1652064"/>
          <a:ext cx="6460540" cy="1062720"/>
        </a:xfrm>
        <a:prstGeom prst="round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193" tIns="0" rIns="244193" bIns="0" numCol="1" spcCol="1270" anchor="ctr" anchorCtr="0">
          <a:noAutofit/>
        </a:bodyPr>
        <a:lstStyle/>
        <a:p>
          <a:pPr marL="0" lvl="0" indent="0" algn="l" defTabSz="1066800">
            <a:lnSpc>
              <a:spcPct val="90000"/>
            </a:lnSpc>
            <a:spcBef>
              <a:spcPct val="0"/>
            </a:spcBef>
            <a:spcAft>
              <a:spcPct val="35000"/>
            </a:spcAft>
            <a:buNone/>
          </a:pPr>
          <a:r>
            <a:rPr lang="es-EC" sz="2400" b="0" i="0" kern="1200" dirty="0">
              <a:latin typeface="Calibri" panose="020F0502020204030204" pitchFamily="34" charset="0"/>
              <a:cs typeface="Calibri" panose="020F0502020204030204" pitchFamily="34" charset="0"/>
            </a:rPr>
            <a:t>Para comparar nuestra investigación con otras similares</a:t>
          </a:r>
          <a:endParaRPr lang="es-EC" sz="2400" kern="1200" dirty="0">
            <a:latin typeface="Calibri" panose="020F0502020204030204" pitchFamily="34" charset="0"/>
            <a:cs typeface="Calibri" panose="020F0502020204030204" pitchFamily="34" charset="0"/>
          </a:endParaRPr>
        </a:p>
      </dsp:txBody>
      <dsp:txXfrm>
        <a:off x="513345" y="1703942"/>
        <a:ext cx="6356784" cy="958964"/>
      </dsp:txXfrm>
    </dsp:sp>
    <dsp:sp modelId="{C4AB8A4F-FE39-47F2-A2AB-7AC13B44A4FD}">
      <dsp:nvSpPr>
        <dsp:cNvPr id="0" name=""/>
        <dsp:cNvSpPr/>
      </dsp:nvSpPr>
      <dsp:spPr>
        <a:xfrm>
          <a:off x="0" y="3816384"/>
          <a:ext cx="9229344" cy="907200"/>
        </a:xfrm>
        <a:prstGeom prst="rect">
          <a:avLst/>
        </a:prstGeom>
        <a:solidFill>
          <a:schemeClr val="lt1">
            <a:alpha val="90000"/>
            <a:hueOff val="0"/>
            <a:satOff val="0"/>
            <a:lumOff val="0"/>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dsp:style>
    </dsp:sp>
    <dsp:sp modelId="{8B732EEE-2EA7-4B18-8E66-28BD58CC7664}">
      <dsp:nvSpPr>
        <dsp:cNvPr id="0" name=""/>
        <dsp:cNvSpPr/>
      </dsp:nvSpPr>
      <dsp:spPr>
        <a:xfrm>
          <a:off x="461467" y="3285024"/>
          <a:ext cx="6460540" cy="1062720"/>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193" tIns="0" rIns="244193" bIns="0" numCol="1" spcCol="1270" anchor="ctr" anchorCtr="0">
          <a:noAutofit/>
        </a:bodyPr>
        <a:lstStyle/>
        <a:p>
          <a:pPr marL="0" lvl="0" indent="0" algn="l" defTabSz="1066800">
            <a:lnSpc>
              <a:spcPct val="90000"/>
            </a:lnSpc>
            <a:spcBef>
              <a:spcPct val="0"/>
            </a:spcBef>
            <a:spcAft>
              <a:spcPct val="35000"/>
            </a:spcAft>
            <a:buNone/>
          </a:pPr>
          <a:r>
            <a:rPr lang="es-EC" sz="2400" b="0" i="0" kern="1200" dirty="0">
              <a:latin typeface="Calibri" panose="020F0502020204030204" pitchFamily="34" charset="0"/>
              <a:cs typeface="Calibri" panose="020F0502020204030204" pitchFamily="34" charset="0"/>
            </a:rPr>
            <a:t>Para evaluar adecuadamente los resultados de nuestra investigación</a:t>
          </a:r>
          <a:endParaRPr lang="es-EC" sz="2400" kern="1200" dirty="0">
            <a:latin typeface="Calibri" panose="020F0502020204030204" pitchFamily="34" charset="0"/>
            <a:cs typeface="Calibri" panose="020F0502020204030204" pitchFamily="34" charset="0"/>
          </a:endParaRPr>
        </a:p>
      </dsp:txBody>
      <dsp:txXfrm>
        <a:off x="513345" y="3336902"/>
        <a:ext cx="6356784" cy="9589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7F760-55DA-4FE6-A810-B768F7B672AB}">
      <dsp:nvSpPr>
        <dsp:cNvPr id="0" name=""/>
        <dsp:cNvSpPr/>
      </dsp:nvSpPr>
      <dsp:spPr>
        <a:xfrm>
          <a:off x="0" y="1905"/>
          <a:ext cx="7449475" cy="95411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b="1" kern="1200">
              <a:effectLst/>
              <a:latin typeface="Calibri" panose="020F0502020204030204" pitchFamily="34" charset="0"/>
              <a:cs typeface="Calibri" panose="020F0502020204030204" pitchFamily="34" charset="0"/>
            </a:rPr>
            <a:t>Adecuación al contexto</a:t>
          </a:r>
          <a:endParaRPr lang="es-ES" sz="2800" b="1" kern="1200" dirty="0">
            <a:effectLst/>
            <a:latin typeface="Calibri" panose="020F0502020204030204" pitchFamily="34" charset="0"/>
            <a:cs typeface="Calibri" panose="020F0502020204030204" pitchFamily="34" charset="0"/>
          </a:endParaRPr>
        </a:p>
      </dsp:txBody>
      <dsp:txXfrm>
        <a:off x="46576" y="48481"/>
        <a:ext cx="7356323" cy="860963"/>
      </dsp:txXfrm>
    </dsp:sp>
    <dsp:sp modelId="{F8666237-CE20-4A82-987E-9D5B504ACAAF}">
      <dsp:nvSpPr>
        <dsp:cNvPr id="0" name=""/>
        <dsp:cNvSpPr/>
      </dsp:nvSpPr>
      <dsp:spPr>
        <a:xfrm>
          <a:off x="0" y="968480"/>
          <a:ext cx="7449475" cy="954115"/>
        </a:xfrm>
        <a:prstGeom prst="roundRect">
          <a:avLst/>
        </a:prstGeom>
        <a:gradFill rotWithShape="0">
          <a:gsLst>
            <a:gs pos="0">
              <a:schemeClr val="accent3">
                <a:hueOff val="903533"/>
                <a:satOff val="33333"/>
                <a:lumOff val="-4902"/>
                <a:alphaOff val="0"/>
                <a:tint val="100000"/>
                <a:shade val="100000"/>
                <a:satMod val="130000"/>
              </a:schemeClr>
            </a:gs>
            <a:gs pos="100000">
              <a:schemeClr val="accent3">
                <a:hueOff val="903533"/>
                <a:satOff val="33333"/>
                <a:lumOff val="-49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b="1" kern="1200">
              <a:effectLst/>
              <a:latin typeface="Calibri" panose="020F0502020204030204" pitchFamily="34" charset="0"/>
              <a:cs typeface="Calibri" panose="020F0502020204030204" pitchFamily="34" charset="0"/>
            </a:rPr>
            <a:t>Capacidad para captar los componentes de la variable </a:t>
          </a:r>
          <a:endParaRPr lang="es-ES" sz="2800" b="1" kern="1200" dirty="0">
            <a:effectLst/>
            <a:latin typeface="Calibri" panose="020F0502020204030204" pitchFamily="34" charset="0"/>
            <a:cs typeface="Calibri" panose="020F0502020204030204" pitchFamily="34" charset="0"/>
          </a:endParaRPr>
        </a:p>
      </dsp:txBody>
      <dsp:txXfrm>
        <a:off x="46576" y="1015056"/>
        <a:ext cx="7356323" cy="860963"/>
      </dsp:txXfrm>
    </dsp:sp>
    <dsp:sp modelId="{A8026A9E-308B-4F9F-A648-B2D73EDF2F55}">
      <dsp:nvSpPr>
        <dsp:cNvPr id="0" name=""/>
        <dsp:cNvSpPr/>
      </dsp:nvSpPr>
      <dsp:spPr>
        <a:xfrm>
          <a:off x="0" y="1935055"/>
          <a:ext cx="7449475" cy="954115"/>
        </a:xfrm>
        <a:prstGeom prst="roundRect">
          <a:avLst/>
        </a:prstGeom>
        <a:gradFill rotWithShape="0">
          <a:gsLst>
            <a:gs pos="0">
              <a:schemeClr val="accent3">
                <a:hueOff val="1807066"/>
                <a:satOff val="66667"/>
                <a:lumOff val="-9804"/>
                <a:alphaOff val="0"/>
                <a:tint val="100000"/>
                <a:shade val="100000"/>
                <a:satMod val="130000"/>
              </a:schemeClr>
            </a:gs>
            <a:gs pos="100000">
              <a:schemeClr val="accent3">
                <a:hueOff val="1807066"/>
                <a:satOff val="66667"/>
                <a:lumOff val="-98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b="1" kern="1200">
              <a:effectLst/>
              <a:latin typeface="Calibri" panose="020F0502020204030204" pitchFamily="34" charset="0"/>
              <a:cs typeface="Calibri" panose="020F0502020204030204" pitchFamily="34" charset="0"/>
            </a:rPr>
            <a:t>Validez</a:t>
          </a:r>
          <a:endParaRPr lang="es-ES" sz="2800" b="1" kern="1200" dirty="0">
            <a:effectLst/>
            <a:latin typeface="Calibri" panose="020F0502020204030204" pitchFamily="34" charset="0"/>
            <a:cs typeface="Calibri" panose="020F0502020204030204" pitchFamily="34" charset="0"/>
          </a:endParaRPr>
        </a:p>
      </dsp:txBody>
      <dsp:txXfrm>
        <a:off x="46576" y="1981631"/>
        <a:ext cx="7356323" cy="860963"/>
      </dsp:txXfrm>
    </dsp:sp>
    <dsp:sp modelId="{5258557B-9D14-4EA3-96AF-6BEE9C8573CE}">
      <dsp:nvSpPr>
        <dsp:cNvPr id="0" name=""/>
        <dsp:cNvSpPr/>
      </dsp:nvSpPr>
      <dsp:spPr>
        <a:xfrm>
          <a:off x="0" y="2901630"/>
          <a:ext cx="7449475" cy="954115"/>
        </a:xfrm>
        <a:prstGeom prst="roundRect">
          <a:avLst/>
        </a:prstGeom>
        <a:gradFill rotWithShape="0">
          <a:gsLst>
            <a:gs pos="0">
              <a:schemeClr val="accent3">
                <a:hueOff val="2710599"/>
                <a:satOff val="100000"/>
                <a:lumOff val="-14706"/>
                <a:alphaOff val="0"/>
                <a:tint val="100000"/>
                <a:shade val="100000"/>
                <a:satMod val="130000"/>
              </a:schemeClr>
            </a:gs>
            <a:gs pos="100000">
              <a:schemeClr val="accent3">
                <a:hueOff val="2710599"/>
                <a:satOff val="100000"/>
                <a:lumOff val="-1470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b="1" kern="1200">
              <a:effectLst/>
              <a:latin typeface="Calibri" panose="020F0502020204030204" pitchFamily="34" charset="0"/>
              <a:cs typeface="Calibri" panose="020F0502020204030204" pitchFamily="34" charset="0"/>
            </a:rPr>
            <a:t>Confiablidad</a:t>
          </a:r>
          <a:endParaRPr lang="es-ES" sz="2800" b="1" kern="1200" dirty="0">
            <a:effectLst/>
            <a:latin typeface="Calibri" panose="020F0502020204030204" pitchFamily="34" charset="0"/>
            <a:cs typeface="Calibri" panose="020F0502020204030204" pitchFamily="34" charset="0"/>
          </a:endParaRPr>
        </a:p>
      </dsp:txBody>
      <dsp:txXfrm>
        <a:off x="46576" y="2948206"/>
        <a:ext cx="7356323" cy="8609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C9ECA-927B-4F04-9D8D-1556D68F00C7}">
      <dsp:nvSpPr>
        <dsp:cNvPr id="0" name=""/>
        <dsp:cNvSpPr/>
      </dsp:nvSpPr>
      <dsp:spPr>
        <a:xfrm>
          <a:off x="1234492" y="1585"/>
          <a:ext cx="8416727" cy="106552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s-ES" sz="2400" b="1" kern="1200" dirty="0">
              <a:latin typeface="Calibri" panose="020F0502020204030204" pitchFamily="34" charset="0"/>
              <a:cs typeface="Calibri" panose="020F0502020204030204" pitchFamily="34" charset="0"/>
            </a:rPr>
            <a:t>De cuantificación o descriptivos: buscan cifras</a:t>
          </a:r>
        </a:p>
      </dsp:txBody>
      <dsp:txXfrm>
        <a:off x="1767254" y="1585"/>
        <a:ext cx="7351204" cy="1065523"/>
      </dsp:txXfrm>
    </dsp:sp>
    <dsp:sp modelId="{D4265DFF-F6A9-4F31-A66B-258F758E2917}">
      <dsp:nvSpPr>
        <dsp:cNvPr id="0" name=""/>
        <dsp:cNvSpPr/>
      </dsp:nvSpPr>
      <dsp:spPr>
        <a:xfrm>
          <a:off x="1234492" y="1169354"/>
          <a:ext cx="8416727" cy="1065523"/>
        </a:xfrm>
        <a:prstGeom prst="chevron">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s-ES" sz="2400" b="1" kern="1200">
              <a:latin typeface="Calibri" panose="020F0502020204030204" pitchFamily="34" charset="0"/>
              <a:cs typeface="Calibri" panose="020F0502020204030204" pitchFamily="34" charset="0"/>
            </a:rPr>
            <a:t>De correlación:  estudia variación conjunta de 2 o más variables.  Intención: usar una variable para predecir otra.</a:t>
          </a:r>
          <a:endParaRPr lang="es-ES" sz="2400" b="1" kern="1200" dirty="0">
            <a:latin typeface="Calibri" panose="020F0502020204030204" pitchFamily="34" charset="0"/>
            <a:cs typeface="Calibri" panose="020F0502020204030204" pitchFamily="34" charset="0"/>
          </a:endParaRPr>
        </a:p>
      </dsp:txBody>
      <dsp:txXfrm>
        <a:off x="1767254" y="1169354"/>
        <a:ext cx="7351204" cy="1065523"/>
      </dsp:txXfrm>
    </dsp:sp>
    <dsp:sp modelId="{18ACE0A4-4741-43AA-90E0-374108192B7B}">
      <dsp:nvSpPr>
        <dsp:cNvPr id="0" name=""/>
        <dsp:cNvSpPr/>
      </dsp:nvSpPr>
      <dsp:spPr>
        <a:xfrm>
          <a:off x="1234492" y="2337122"/>
          <a:ext cx="8416727" cy="1065523"/>
        </a:xfrm>
        <a:prstGeom prst="chevron">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s-ES" sz="2400" b="1" kern="1200">
              <a:latin typeface="Calibri" panose="020F0502020204030204" pitchFamily="34" charset="0"/>
              <a:cs typeface="Calibri" panose="020F0502020204030204" pitchFamily="34" charset="0"/>
            </a:rPr>
            <a:t>De comparación: hay una relación, que trata de determinar si algo es mejor, igual o peor que otra cosa</a:t>
          </a:r>
          <a:endParaRPr lang="es-ES" sz="2400" b="1" kern="1200" dirty="0">
            <a:latin typeface="Calibri" panose="020F0502020204030204" pitchFamily="34" charset="0"/>
            <a:cs typeface="Calibri" panose="020F0502020204030204" pitchFamily="34" charset="0"/>
          </a:endParaRPr>
        </a:p>
      </dsp:txBody>
      <dsp:txXfrm>
        <a:off x="1767254" y="2337122"/>
        <a:ext cx="7351204" cy="1065523"/>
      </dsp:txXfrm>
    </dsp:sp>
    <dsp:sp modelId="{263C15A4-1290-4CCF-8FA0-54063735C85D}">
      <dsp:nvSpPr>
        <dsp:cNvPr id="0" name=""/>
        <dsp:cNvSpPr/>
      </dsp:nvSpPr>
      <dsp:spPr>
        <a:xfrm>
          <a:off x="1246707" y="3506476"/>
          <a:ext cx="8416727" cy="1065523"/>
        </a:xfrm>
        <a:prstGeom prst="chevron">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es-ES" sz="2400" b="1" kern="1200" dirty="0">
              <a:latin typeface="Calibri" panose="020F0502020204030204" pitchFamily="34" charset="0"/>
              <a:cs typeface="Calibri" panose="020F0502020204030204" pitchFamily="34" charset="0"/>
            </a:rPr>
            <a:t>De explicación de relación causa efecto: son los más complejos</a:t>
          </a:r>
        </a:p>
      </dsp:txBody>
      <dsp:txXfrm>
        <a:off x="1779469" y="3506476"/>
        <a:ext cx="7351204" cy="10655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D925E-D9DF-4518-A6A1-95F080C05997}">
      <dsp:nvSpPr>
        <dsp:cNvPr id="0" name=""/>
        <dsp:cNvSpPr/>
      </dsp:nvSpPr>
      <dsp:spPr>
        <a:xfrm>
          <a:off x="0" y="36362"/>
          <a:ext cx="8217408" cy="636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b="0" i="0" kern="1200">
              <a:latin typeface="Calibri" panose="020F0502020204030204" pitchFamily="34" charset="0"/>
              <a:cs typeface="Calibri" panose="020F0502020204030204" pitchFamily="34" charset="0"/>
            </a:rPr>
            <a:t>Definición de la variable.</a:t>
          </a:r>
          <a:endParaRPr lang="es-EC" sz="2400" kern="1200">
            <a:latin typeface="Calibri" panose="020F0502020204030204" pitchFamily="34" charset="0"/>
            <a:cs typeface="Calibri" panose="020F0502020204030204" pitchFamily="34" charset="0"/>
          </a:endParaRPr>
        </a:p>
      </dsp:txBody>
      <dsp:txXfrm>
        <a:off x="31070" y="67432"/>
        <a:ext cx="8155268" cy="574340"/>
      </dsp:txXfrm>
    </dsp:sp>
    <dsp:sp modelId="{4C25A2AB-CEBC-4FB6-BB2D-749BF2C968B7}">
      <dsp:nvSpPr>
        <dsp:cNvPr id="0" name=""/>
        <dsp:cNvSpPr/>
      </dsp:nvSpPr>
      <dsp:spPr>
        <a:xfrm>
          <a:off x="0" y="770762"/>
          <a:ext cx="8217408" cy="636480"/>
        </a:xfrm>
        <a:prstGeom prst="roundRect">
          <a:avLst/>
        </a:prstGeom>
        <a:solidFill>
          <a:schemeClr val="accent3">
            <a:hueOff val="903533"/>
            <a:satOff val="33333"/>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b="0" i="0" kern="1200"/>
            <a:t>Determinar las dimensiones de la variable.</a:t>
          </a:r>
          <a:endParaRPr lang="es-EC" sz="2400" kern="1200"/>
        </a:p>
      </dsp:txBody>
      <dsp:txXfrm>
        <a:off x="31070" y="801832"/>
        <a:ext cx="8155268" cy="574340"/>
      </dsp:txXfrm>
    </dsp:sp>
    <dsp:sp modelId="{926218B6-5A40-4B19-8E98-7D0FB7C88576}">
      <dsp:nvSpPr>
        <dsp:cNvPr id="0" name=""/>
        <dsp:cNvSpPr/>
      </dsp:nvSpPr>
      <dsp:spPr>
        <a:xfrm>
          <a:off x="0" y="1505162"/>
          <a:ext cx="8217408" cy="636480"/>
        </a:xfrm>
        <a:prstGeom prst="roundRect">
          <a:avLst/>
        </a:prstGeom>
        <a:solidFill>
          <a:schemeClr val="accent3">
            <a:hueOff val="1807066"/>
            <a:satOff val="66667"/>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b="0" i="0" kern="1200"/>
            <a:t>Establecer los indicadores y sub indicadores necesarios.</a:t>
          </a:r>
          <a:endParaRPr lang="es-EC" sz="2400" kern="1200"/>
        </a:p>
      </dsp:txBody>
      <dsp:txXfrm>
        <a:off x="31070" y="1536232"/>
        <a:ext cx="8155268" cy="574340"/>
      </dsp:txXfrm>
    </dsp:sp>
    <dsp:sp modelId="{DB75072C-DCD3-45CA-A19F-E8160A690895}">
      <dsp:nvSpPr>
        <dsp:cNvPr id="0" name=""/>
        <dsp:cNvSpPr/>
      </dsp:nvSpPr>
      <dsp:spPr>
        <a:xfrm>
          <a:off x="0" y="2239562"/>
          <a:ext cx="8217408" cy="636480"/>
        </a:xfrm>
        <a:prstGeom prst="roundRect">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b="0" i="0" kern="1200"/>
            <a:t>Elaboración de las escalas de medición.</a:t>
          </a:r>
          <a:endParaRPr lang="es-EC" sz="2400" kern="1200"/>
        </a:p>
      </dsp:txBody>
      <dsp:txXfrm>
        <a:off x="31070" y="2270632"/>
        <a:ext cx="8155268" cy="5743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C8548-FB5E-48A7-A05C-62DDD489CE95}">
      <dsp:nvSpPr>
        <dsp:cNvPr id="0" name=""/>
        <dsp:cNvSpPr/>
      </dsp:nvSpPr>
      <dsp:spPr>
        <a:xfrm>
          <a:off x="0" y="442307"/>
          <a:ext cx="9473184"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D3FA17-4143-4F70-B2D4-157269DA0819}">
      <dsp:nvSpPr>
        <dsp:cNvPr id="0" name=""/>
        <dsp:cNvSpPr/>
      </dsp:nvSpPr>
      <dsp:spPr>
        <a:xfrm>
          <a:off x="473659" y="73307"/>
          <a:ext cx="6631228" cy="73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645" tIns="0" rIns="250645" bIns="0" numCol="1" spcCol="1270" anchor="ctr" anchorCtr="0">
          <a:noAutofit/>
        </a:bodyPr>
        <a:lstStyle/>
        <a:p>
          <a:pPr marL="0" lvl="0" indent="0" algn="l" defTabSz="1066800">
            <a:lnSpc>
              <a:spcPct val="90000"/>
            </a:lnSpc>
            <a:spcBef>
              <a:spcPct val="0"/>
            </a:spcBef>
            <a:spcAft>
              <a:spcPct val="35000"/>
            </a:spcAft>
            <a:buNone/>
          </a:pPr>
          <a:r>
            <a:rPr lang="es-EC" sz="2400" b="0" i="0" kern="1200" dirty="0">
              <a:latin typeface="Calibri" panose="020F0502020204030204" pitchFamily="34" charset="0"/>
              <a:cs typeface="Calibri" panose="020F0502020204030204" pitchFamily="34" charset="0"/>
            </a:rPr>
            <a:t>Ausentismo de los alumnos.</a:t>
          </a:r>
          <a:endParaRPr lang="es-EC" sz="2400" kern="1200" dirty="0">
            <a:latin typeface="Calibri" panose="020F0502020204030204" pitchFamily="34" charset="0"/>
            <a:cs typeface="Calibri" panose="020F0502020204030204" pitchFamily="34" charset="0"/>
          </a:endParaRPr>
        </a:p>
      </dsp:txBody>
      <dsp:txXfrm>
        <a:off x="509685" y="109333"/>
        <a:ext cx="6559176" cy="665948"/>
      </dsp:txXfrm>
    </dsp:sp>
    <dsp:sp modelId="{F9498A86-1329-4189-816C-B38396C55D05}">
      <dsp:nvSpPr>
        <dsp:cNvPr id="0" name=""/>
        <dsp:cNvSpPr/>
      </dsp:nvSpPr>
      <dsp:spPr>
        <a:xfrm>
          <a:off x="0" y="1576308"/>
          <a:ext cx="9473184" cy="630000"/>
        </a:xfrm>
        <a:prstGeom prst="rect">
          <a:avLst/>
        </a:prstGeom>
        <a:solidFill>
          <a:schemeClr val="lt1">
            <a:alpha val="90000"/>
            <a:hueOff val="0"/>
            <a:satOff val="0"/>
            <a:lumOff val="0"/>
            <a:alphaOff val="0"/>
          </a:schemeClr>
        </a:solidFill>
        <a:ln w="25400" cap="flat" cmpd="sng" algn="ctr">
          <a:solidFill>
            <a:schemeClr val="accent2">
              <a:hueOff val="-485121"/>
              <a:satOff val="-27976"/>
              <a:lumOff val="2876"/>
              <a:alphaOff val="0"/>
            </a:schemeClr>
          </a:solidFill>
          <a:prstDash val="solid"/>
        </a:ln>
        <a:effectLst/>
      </dsp:spPr>
      <dsp:style>
        <a:lnRef idx="2">
          <a:scrgbClr r="0" g="0" b="0"/>
        </a:lnRef>
        <a:fillRef idx="1">
          <a:scrgbClr r="0" g="0" b="0"/>
        </a:fillRef>
        <a:effectRef idx="0">
          <a:scrgbClr r="0" g="0" b="0"/>
        </a:effectRef>
        <a:fontRef idx="minor"/>
      </dsp:style>
    </dsp:sp>
    <dsp:sp modelId="{72350275-35B3-440D-AB5D-E29A9C36D0A4}">
      <dsp:nvSpPr>
        <dsp:cNvPr id="0" name=""/>
        <dsp:cNvSpPr/>
      </dsp:nvSpPr>
      <dsp:spPr>
        <a:xfrm>
          <a:off x="473659" y="1207308"/>
          <a:ext cx="6631228" cy="738000"/>
        </a:xfrm>
        <a:prstGeom prst="roundRect">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645" tIns="0" rIns="250645" bIns="0" numCol="1" spcCol="1270" anchor="ctr" anchorCtr="0">
          <a:noAutofit/>
        </a:bodyPr>
        <a:lstStyle/>
        <a:p>
          <a:pPr marL="0" lvl="0" indent="0" algn="l" defTabSz="1066800">
            <a:lnSpc>
              <a:spcPct val="90000"/>
            </a:lnSpc>
            <a:spcBef>
              <a:spcPct val="0"/>
            </a:spcBef>
            <a:spcAft>
              <a:spcPct val="35000"/>
            </a:spcAft>
            <a:buNone/>
          </a:pPr>
          <a:r>
            <a:rPr lang="es-EC" sz="2400" b="0" i="0" kern="1200" dirty="0">
              <a:latin typeface="Calibri" panose="020F0502020204030204" pitchFamily="34" charset="0"/>
              <a:cs typeface="Calibri" panose="020F0502020204030204" pitchFamily="34" charset="0"/>
            </a:rPr>
            <a:t>Falta de interés</a:t>
          </a:r>
          <a:endParaRPr lang="es-EC" sz="2400" kern="1200" dirty="0">
            <a:latin typeface="Calibri" panose="020F0502020204030204" pitchFamily="34" charset="0"/>
            <a:cs typeface="Calibri" panose="020F0502020204030204" pitchFamily="34" charset="0"/>
          </a:endParaRPr>
        </a:p>
      </dsp:txBody>
      <dsp:txXfrm>
        <a:off x="509685" y="1243334"/>
        <a:ext cx="6559176" cy="665948"/>
      </dsp:txXfrm>
    </dsp:sp>
    <dsp:sp modelId="{F616CBCE-3DFB-4145-8D9D-69F6665457D0}">
      <dsp:nvSpPr>
        <dsp:cNvPr id="0" name=""/>
        <dsp:cNvSpPr/>
      </dsp:nvSpPr>
      <dsp:spPr>
        <a:xfrm>
          <a:off x="0" y="2710308"/>
          <a:ext cx="9473184" cy="630000"/>
        </a:xfrm>
        <a:prstGeom prst="rect">
          <a:avLst/>
        </a:prstGeom>
        <a:solidFill>
          <a:schemeClr val="lt1">
            <a:alpha val="90000"/>
            <a:hueOff val="0"/>
            <a:satOff val="0"/>
            <a:lumOff val="0"/>
            <a:alphaOff val="0"/>
          </a:schemeClr>
        </a:solidFill>
        <a:ln w="25400" cap="flat" cmpd="sng" algn="ctr">
          <a:solidFill>
            <a:schemeClr val="accent2">
              <a:hueOff val="-970242"/>
              <a:satOff val="-55952"/>
              <a:lumOff val="5752"/>
              <a:alphaOff val="0"/>
            </a:schemeClr>
          </a:solidFill>
          <a:prstDash val="solid"/>
        </a:ln>
        <a:effectLst/>
      </dsp:spPr>
      <dsp:style>
        <a:lnRef idx="2">
          <a:scrgbClr r="0" g="0" b="0"/>
        </a:lnRef>
        <a:fillRef idx="1">
          <a:scrgbClr r="0" g="0" b="0"/>
        </a:fillRef>
        <a:effectRef idx="0">
          <a:scrgbClr r="0" g="0" b="0"/>
        </a:effectRef>
        <a:fontRef idx="minor"/>
      </dsp:style>
    </dsp:sp>
    <dsp:sp modelId="{13C97410-DF07-441F-B78F-D6191DA075DC}">
      <dsp:nvSpPr>
        <dsp:cNvPr id="0" name=""/>
        <dsp:cNvSpPr/>
      </dsp:nvSpPr>
      <dsp:spPr>
        <a:xfrm>
          <a:off x="473659" y="2341308"/>
          <a:ext cx="6631228" cy="738000"/>
        </a:xfrm>
        <a:prstGeom prst="roundRect">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645" tIns="0" rIns="250645" bIns="0" numCol="1" spcCol="1270" anchor="ctr" anchorCtr="0">
          <a:noAutofit/>
        </a:bodyPr>
        <a:lstStyle/>
        <a:p>
          <a:pPr marL="0" lvl="0" indent="0" algn="l" defTabSz="1066800">
            <a:lnSpc>
              <a:spcPct val="90000"/>
            </a:lnSpc>
            <a:spcBef>
              <a:spcPct val="0"/>
            </a:spcBef>
            <a:spcAft>
              <a:spcPct val="35000"/>
            </a:spcAft>
            <a:buNone/>
          </a:pPr>
          <a:r>
            <a:rPr lang="es-EC" sz="2400" b="0" i="0" kern="1200" dirty="0">
              <a:latin typeface="Calibri" panose="020F0502020204030204" pitchFamily="34" charset="0"/>
              <a:cs typeface="Calibri" panose="020F0502020204030204" pitchFamily="34" charset="0"/>
            </a:rPr>
            <a:t>Llegadas tardes.</a:t>
          </a:r>
          <a:endParaRPr lang="es-EC" sz="2400" kern="1200" dirty="0">
            <a:latin typeface="Calibri" panose="020F0502020204030204" pitchFamily="34" charset="0"/>
            <a:cs typeface="Calibri" panose="020F0502020204030204" pitchFamily="34" charset="0"/>
          </a:endParaRPr>
        </a:p>
      </dsp:txBody>
      <dsp:txXfrm>
        <a:off x="509685" y="2377334"/>
        <a:ext cx="6559176" cy="665948"/>
      </dsp:txXfrm>
    </dsp:sp>
    <dsp:sp modelId="{22F929BE-A80E-4CDC-8DAA-72ABA47B69EF}">
      <dsp:nvSpPr>
        <dsp:cNvPr id="0" name=""/>
        <dsp:cNvSpPr/>
      </dsp:nvSpPr>
      <dsp:spPr>
        <a:xfrm>
          <a:off x="0" y="3844308"/>
          <a:ext cx="9473184" cy="630000"/>
        </a:xfrm>
        <a:prstGeom prst="rect">
          <a:avLst/>
        </a:prstGeom>
        <a:solidFill>
          <a:schemeClr val="lt1">
            <a:alpha val="90000"/>
            <a:hueOff val="0"/>
            <a:satOff val="0"/>
            <a:lumOff val="0"/>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dsp:style>
    </dsp:sp>
    <dsp:sp modelId="{09CC60CE-E690-46F6-9467-A94203A38618}">
      <dsp:nvSpPr>
        <dsp:cNvPr id="0" name=""/>
        <dsp:cNvSpPr/>
      </dsp:nvSpPr>
      <dsp:spPr>
        <a:xfrm>
          <a:off x="473659" y="3475308"/>
          <a:ext cx="6631228" cy="738000"/>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645" tIns="0" rIns="250645" bIns="0" numCol="1" spcCol="1270" anchor="ctr" anchorCtr="0">
          <a:noAutofit/>
        </a:bodyPr>
        <a:lstStyle/>
        <a:p>
          <a:pPr marL="0" lvl="0" indent="0" algn="l" defTabSz="1066800">
            <a:lnSpc>
              <a:spcPct val="90000"/>
            </a:lnSpc>
            <a:spcBef>
              <a:spcPct val="0"/>
            </a:spcBef>
            <a:spcAft>
              <a:spcPct val="35000"/>
            </a:spcAft>
            <a:buNone/>
          </a:pPr>
          <a:r>
            <a:rPr lang="es-EC" sz="2400" b="0" i="0" kern="1200" dirty="0">
              <a:latin typeface="Calibri" panose="020F0502020204030204" pitchFamily="34" charset="0"/>
              <a:cs typeface="Calibri" panose="020F0502020204030204" pitchFamily="34" charset="0"/>
            </a:rPr>
            <a:t>Desinterés en los padres en el seguimiento de los alumnos en la escuela.</a:t>
          </a:r>
          <a:endParaRPr lang="es-EC" sz="2400" kern="1200" dirty="0">
            <a:latin typeface="Calibri" panose="020F0502020204030204" pitchFamily="34" charset="0"/>
            <a:cs typeface="Calibri" panose="020F0502020204030204" pitchFamily="34" charset="0"/>
          </a:endParaRPr>
        </a:p>
      </dsp:txBody>
      <dsp:txXfrm>
        <a:off x="509685" y="3511334"/>
        <a:ext cx="6559176" cy="6659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D6CAE-CC88-4FAF-8AA4-3E8ED3BDF3F1}">
      <dsp:nvSpPr>
        <dsp:cNvPr id="0" name=""/>
        <dsp:cNvSpPr/>
      </dsp:nvSpPr>
      <dsp:spPr>
        <a:xfrm>
          <a:off x="0" y="60664"/>
          <a:ext cx="11161485" cy="673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b="0" i="0" kern="1200">
              <a:latin typeface="Calibri" panose="020F0502020204030204" pitchFamily="34" charset="0"/>
              <a:cs typeface="Calibri" panose="020F0502020204030204" pitchFamily="34" charset="0"/>
            </a:rPr>
            <a:t>Es una característica que se va a medir. </a:t>
          </a:r>
          <a:endParaRPr lang="es-EC" sz="2800" kern="1200">
            <a:latin typeface="Calibri" panose="020F0502020204030204" pitchFamily="34" charset="0"/>
            <a:cs typeface="Calibri" panose="020F0502020204030204" pitchFamily="34" charset="0"/>
          </a:endParaRPr>
        </a:p>
      </dsp:txBody>
      <dsp:txXfrm>
        <a:off x="32898" y="93562"/>
        <a:ext cx="11095689" cy="608124"/>
      </dsp:txXfrm>
    </dsp:sp>
    <dsp:sp modelId="{17117C74-DAD6-4D4C-9568-7F5FBD638B2B}">
      <dsp:nvSpPr>
        <dsp:cNvPr id="0" name=""/>
        <dsp:cNvSpPr/>
      </dsp:nvSpPr>
      <dsp:spPr>
        <a:xfrm>
          <a:off x="0" y="786424"/>
          <a:ext cx="11161485" cy="673920"/>
        </a:xfrm>
        <a:prstGeom prst="round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0" i="0" kern="1200"/>
            <a:t>•Es una propiedad, una tributo que puede darse o no en ciertos sujetos o fenómenos en estudio. </a:t>
          </a:r>
          <a:endParaRPr lang="es-EC" sz="1800" kern="1200"/>
        </a:p>
      </dsp:txBody>
      <dsp:txXfrm>
        <a:off x="32898" y="819322"/>
        <a:ext cx="11095689" cy="608124"/>
      </dsp:txXfrm>
    </dsp:sp>
    <dsp:sp modelId="{36456BF8-FA8B-4BDF-80BF-A526D170D220}">
      <dsp:nvSpPr>
        <dsp:cNvPr id="0" name=""/>
        <dsp:cNvSpPr/>
      </dsp:nvSpPr>
      <dsp:spPr>
        <a:xfrm>
          <a:off x="0" y="1572849"/>
          <a:ext cx="11161485" cy="673920"/>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0" i="0" kern="1200"/>
            <a:t>•Con mayor o menor grado de presencialidad en los mismos y por tanto con susceptibilidad de medición.</a:t>
          </a:r>
          <a:endParaRPr lang="es-EC" sz="1800" kern="1200"/>
        </a:p>
      </dsp:txBody>
      <dsp:txXfrm>
        <a:off x="32898" y="1605747"/>
        <a:ext cx="11095689" cy="6081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2DB2A-5F17-4CBB-9FBC-FEB4A052B228}">
      <dsp:nvSpPr>
        <dsp:cNvPr id="0" name=""/>
        <dsp:cNvSpPr/>
      </dsp:nvSpPr>
      <dsp:spPr>
        <a:xfrm>
          <a:off x="0" y="30327"/>
          <a:ext cx="10515600" cy="13803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0" i="0" kern="1200"/>
            <a:t>Variable operacionalizada: cuando señale los referentes empíricos que hacen posible su medición</a:t>
          </a:r>
          <a:endParaRPr lang="es-EC" sz="2600" kern="1200"/>
        </a:p>
      </dsp:txBody>
      <dsp:txXfrm>
        <a:off x="67381" y="97708"/>
        <a:ext cx="10380838" cy="1245545"/>
      </dsp:txXfrm>
    </dsp:sp>
    <dsp:sp modelId="{E55C9152-7E59-41BF-B27D-A862E3423F5F}">
      <dsp:nvSpPr>
        <dsp:cNvPr id="0" name=""/>
        <dsp:cNvSpPr/>
      </dsp:nvSpPr>
      <dsp:spPr>
        <a:xfrm>
          <a:off x="0" y="1485515"/>
          <a:ext cx="10515600" cy="138030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0" i="0" kern="1200"/>
            <a:t>Es definirla de manera tal que señale los elementos significativos del hecho o fenómeno que interesa medir</a:t>
          </a:r>
          <a:endParaRPr lang="es-EC" sz="2600" kern="1200"/>
        </a:p>
      </dsp:txBody>
      <dsp:txXfrm>
        <a:off x="67381" y="1552896"/>
        <a:ext cx="10380838" cy="1245545"/>
      </dsp:txXfrm>
    </dsp:sp>
    <dsp:sp modelId="{CD118AAA-B358-47C0-BF1F-3C3509373CD3}">
      <dsp:nvSpPr>
        <dsp:cNvPr id="0" name=""/>
        <dsp:cNvSpPr/>
      </dsp:nvSpPr>
      <dsp:spPr>
        <a:xfrm>
          <a:off x="0" y="2940702"/>
          <a:ext cx="10515600" cy="138030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C" sz="2600" b="0" i="0" kern="1200"/>
            <a:t>Equivale a hacer que la variable sea mensurable a través de la concreción de su significado, y está muy relacionada con una adecuada revisión de la literatura</a:t>
          </a:r>
          <a:endParaRPr lang="es-EC" sz="2600" kern="1200"/>
        </a:p>
      </dsp:txBody>
      <dsp:txXfrm>
        <a:off x="67381" y="3008083"/>
        <a:ext cx="10380838" cy="12455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B4D30-301D-412F-BCA0-D1E3B0842696}">
      <dsp:nvSpPr>
        <dsp:cNvPr id="0" name=""/>
        <dsp:cNvSpPr/>
      </dsp:nvSpPr>
      <dsp:spPr>
        <a:xfrm>
          <a:off x="0" y="3813059"/>
          <a:ext cx="11364686" cy="12515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0" i="0" kern="1200">
              <a:latin typeface="Calibri" panose="020F0502020204030204" pitchFamily="34" charset="0"/>
              <a:cs typeface="Calibri" panose="020F0502020204030204" pitchFamily="34" charset="0"/>
            </a:rPr>
            <a:t>A partir del conocimiento de las dimensiones o subvariables, se sabrá cuáles datos relevar y cómo obtenerlos</a:t>
          </a:r>
          <a:endParaRPr lang="es-EC" sz="2000" kern="1200">
            <a:latin typeface="Calibri" panose="020F0502020204030204" pitchFamily="34" charset="0"/>
            <a:cs typeface="Calibri" panose="020F0502020204030204" pitchFamily="34" charset="0"/>
          </a:endParaRPr>
        </a:p>
      </dsp:txBody>
      <dsp:txXfrm>
        <a:off x="0" y="3813059"/>
        <a:ext cx="11364686" cy="1251531"/>
      </dsp:txXfrm>
    </dsp:sp>
    <dsp:sp modelId="{34846B73-F340-46F2-B5C7-2DEADDF7E2DA}">
      <dsp:nvSpPr>
        <dsp:cNvPr id="0" name=""/>
        <dsp:cNvSpPr/>
      </dsp:nvSpPr>
      <dsp:spPr>
        <a:xfrm rot="10800000">
          <a:off x="0" y="1906977"/>
          <a:ext cx="11364686" cy="1924854"/>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0" i="0" kern="1200" dirty="0">
              <a:latin typeface="Calibri" panose="020F0502020204030204" pitchFamily="34" charset="0"/>
              <a:cs typeface="Calibri" panose="020F0502020204030204" pitchFamily="34" charset="0"/>
            </a:rPr>
            <a:t>Estas especificaciones son las que facilitan la medición de la variable en el plano de la realidad porque identifica los fenómenos a que hace referencia la variable compleja.</a:t>
          </a:r>
          <a:endParaRPr lang="es-EC" sz="2000" kern="1200" dirty="0">
            <a:latin typeface="Calibri" panose="020F0502020204030204" pitchFamily="34" charset="0"/>
            <a:cs typeface="Calibri" panose="020F0502020204030204" pitchFamily="34" charset="0"/>
          </a:endParaRPr>
        </a:p>
      </dsp:txBody>
      <dsp:txXfrm rot="10800000">
        <a:off x="0" y="1906977"/>
        <a:ext cx="11364686" cy="1250712"/>
      </dsp:txXfrm>
    </dsp:sp>
    <dsp:sp modelId="{90395BFB-3979-407F-A5F9-D96F55692747}">
      <dsp:nvSpPr>
        <dsp:cNvPr id="0" name=""/>
        <dsp:cNvSpPr/>
      </dsp:nvSpPr>
      <dsp:spPr>
        <a:xfrm rot="10800000">
          <a:off x="0" y="895"/>
          <a:ext cx="11364686" cy="1924854"/>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C" sz="2000" b="0" i="0" kern="1200" dirty="0">
              <a:latin typeface="Calibri" panose="020F0502020204030204" pitchFamily="34" charset="0"/>
              <a:cs typeface="Calibri" panose="020F0502020204030204" pitchFamily="34" charset="0"/>
            </a:rPr>
            <a:t>Cuando el concepto tiene varias dimensiones o clasificaciones o categorías, éstas deben especificar se en el estudio; tales el caso de la variable “recursos» ,que puede hacer referencia a “recursos técnicos, financieros, ambientales, humanos entre otros».</a:t>
          </a:r>
          <a:endParaRPr lang="es-EC" sz="2000" kern="1200" dirty="0">
            <a:latin typeface="Calibri" panose="020F0502020204030204" pitchFamily="34" charset="0"/>
            <a:cs typeface="Calibri" panose="020F0502020204030204" pitchFamily="34" charset="0"/>
          </a:endParaRPr>
        </a:p>
      </dsp:txBody>
      <dsp:txXfrm rot="10800000">
        <a:off x="0" y="895"/>
        <a:ext cx="11364686" cy="1250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8DC7C-3D65-4C77-B1E5-14FC2DCD972C}">
      <dsp:nvSpPr>
        <dsp:cNvPr id="0" name=""/>
        <dsp:cNvSpPr/>
      </dsp:nvSpPr>
      <dsp:spPr>
        <a:xfrm>
          <a:off x="0" y="365677"/>
          <a:ext cx="11791507"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a:t>Deben estar dirigidos a los elementos básicos del problema.</a:t>
          </a:r>
          <a:endParaRPr lang="es-EC" sz="3300" kern="1200"/>
        </a:p>
      </dsp:txBody>
      <dsp:txXfrm>
        <a:off x="37696" y="403373"/>
        <a:ext cx="11716115" cy="696808"/>
      </dsp:txXfrm>
    </dsp:sp>
    <dsp:sp modelId="{D768B941-59BA-41F9-A159-9E9E625C1054}">
      <dsp:nvSpPr>
        <dsp:cNvPr id="0" name=""/>
        <dsp:cNvSpPr/>
      </dsp:nvSpPr>
      <dsp:spPr>
        <a:xfrm>
          <a:off x="0" y="1232917"/>
          <a:ext cx="11791507"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kern="1200"/>
            <a:t>Deben ser susceptibles de alcanzarse</a:t>
          </a:r>
          <a:endParaRPr lang="es-EC" sz="3300" kern="1200"/>
        </a:p>
      </dsp:txBody>
      <dsp:txXfrm>
        <a:off x="37696" y="1270613"/>
        <a:ext cx="11716115" cy="696808"/>
      </dsp:txXfrm>
    </dsp:sp>
    <dsp:sp modelId="{28928816-7BA5-483F-90C2-B5C33F40C138}">
      <dsp:nvSpPr>
        <dsp:cNvPr id="0" name=""/>
        <dsp:cNvSpPr/>
      </dsp:nvSpPr>
      <dsp:spPr>
        <a:xfrm>
          <a:off x="0" y="2100157"/>
          <a:ext cx="11791507"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a:t>Ser medibles y observables.</a:t>
          </a:r>
          <a:endParaRPr lang="es-EC" sz="3300" kern="1200"/>
        </a:p>
      </dsp:txBody>
      <dsp:txXfrm>
        <a:off x="37696" y="2137853"/>
        <a:ext cx="11716115" cy="696808"/>
      </dsp:txXfrm>
    </dsp:sp>
    <dsp:sp modelId="{56FACFAA-046C-4176-8C6B-7A0CAB12B3A0}">
      <dsp:nvSpPr>
        <dsp:cNvPr id="0" name=""/>
        <dsp:cNvSpPr/>
      </dsp:nvSpPr>
      <dsp:spPr>
        <a:xfrm>
          <a:off x="0" y="2967397"/>
          <a:ext cx="11791507"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a:t>Ser formulados  con un verbo en infinitivo.</a:t>
          </a:r>
          <a:endParaRPr lang="es-EC" sz="3300" kern="1200"/>
        </a:p>
      </dsp:txBody>
      <dsp:txXfrm>
        <a:off x="37696" y="3005093"/>
        <a:ext cx="11716115" cy="69680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4839-2AA6-4C42-A8B9-E8762E92D34E}">
      <dsp:nvSpPr>
        <dsp:cNvPr id="0" name=""/>
        <dsp:cNvSpPr/>
      </dsp:nvSpPr>
      <dsp:spPr>
        <a:xfrm>
          <a:off x="0" y="27467"/>
          <a:ext cx="10160000" cy="926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b="0" i="0" kern="1200" dirty="0"/>
            <a:t>Cada una de las dimensiones, categorías o clasificaciones debe ser definida conceptual y *etimológicamente</a:t>
          </a:r>
          <a:endParaRPr lang="es-EC" sz="2400" kern="1200" dirty="0"/>
        </a:p>
      </dsp:txBody>
      <dsp:txXfrm>
        <a:off x="45235" y="72702"/>
        <a:ext cx="10069530" cy="8361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ED0CB-7EC9-40D2-987F-ECCBF4881D1E}">
      <dsp:nvSpPr>
        <dsp:cNvPr id="0" name=""/>
        <dsp:cNvSpPr/>
      </dsp:nvSpPr>
      <dsp:spPr>
        <a:xfrm>
          <a:off x="0" y="630380"/>
          <a:ext cx="11212963" cy="6949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dirty="0"/>
            <a:t>Es un </a:t>
          </a:r>
          <a:r>
            <a:rPr lang="es-ES" sz="1800" b="1" i="0" kern="1200" dirty="0"/>
            <a:t>fenómeno observable </a:t>
          </a:r>
          <a:r>
            <a:rPr lang="es-ES" sz="1800" b="0" i="0" kern="1200" dirty="0"/>
            <a:t>en la realidad que se supone está relacionado o puede reemplazar a la variable conceptual que se quiere medir</a:t>
          </a:r>
          <a:endParaRPr lang="es-EC" sz="1800" kern="1200" dirty="0"/>
        </a:p>
      </dsp:txBody>
      <dsp:txXfrm>
        <a:off x="33926" y="664306"/>
        <a:ext cx="11145111" cy="627128"/>
      </dsp:txXfrm>
    </dsp:sp>
    <dsp:sp modelId="{6B0CC9BB-9906-40C0-B869-1FB4BFF0D4D6}">
      <dsp:nvSpPr>
        <dsp:cNvPr id="0" name=""/>
        <dsp:cNvSpPr/>
      </dsp:nvSpPr>
      <dsp:spPr>
        <a:xfrm>
          <a:off x="0" y="1377201"/>
          <a:ext cx="11212963" cy="694980"/>
        </a:xfrm>
        <a:prstGeom prst="roundRect">
          <a:avLst/>
        </a:prstGeom>
        <a:solidFill>
          <a:schemeClr val="accent2">
            <a:hueOff val="-363841"/>
            <a:satOff val="-20982"/>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0" i="0" kern="1200"/>
            <a:t>Es conveniente utilizar la mayor cantidad posible de indicadores</a:t>
          </a:r>
          <a:endParaRPr lang="es-EC" sz="1800" kern="1200"/>
        </a:p>
      </dsp:txBody>
      <dsp:txXfrm>
        <a:off x="33926" y="1411127"/>
        <a:ext cx="11145111" cy="627128"/>
      </dsp:txXfrm>
    </dsp:sp>
    <dsp:sp modelId="{57EE8EC7-51CC-4411-B7CF-3C8ECCD23117}">
      <dsp:nvSpPr>
        <dsp:cNvPr id="0" name=""/>
        <dsp:cNvSpPr/>
      </dsp:nvSpPr>
      <dsp:spPr>
        <a:xfrm>
          <a:off x="0" y="2124020"/>
          <a:ext cx="11212963" cy="694980"/>
        </a:xfrm>
        <a:prstGeom prst="round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0" i="0" kern="1200"/>
            <a:t>Se expresa en razones, proporciones, tasas e índices. </a:t>
          </a:r>
          <a:endParaRPr lang="es-EC" sz="1800" kern="1200"/>
        </a:p>
      </dsp:txBody>
      <dsp:txXfrm>
        <a:off x="33926" y="2157946"/>
        <a:ext cx="11145111" cy="627128"/>
      </dsp:txXfrm>
    </dsp:sp>
    <dsp:sp modelId="{4D29718C-60FB-43A5-94B0-F7B5AEEAAD40}">
      <dsp:nvSpPr>
        <dsp:cNvPr id="0" name=""/>
        <dsp:cNvSpPr/>
      </dsp:nvSpPr>
      <dsp:spPr>
        <a:xfrm>
          <a:off x="0" y="2870840"/>
          <a:ext cx="11212963" cy="694980"/>
        </a:xfrm>
        <a:prstGeom prst="roundRect">
          <a:avLst/>
        </a:prstGeom>
        <a:solidFill>
          <a:schemeClr val="accent2">
            <a:hueOff val="-1091522"/>
            <a:satOff val="-62946"/>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0" i="0" kern="1200"/>
            <a:t>Permite hacer “medible” la variable. </a:t>
          </a:r>
          <a:endParaRPr lang="es-EC" sz="1800" kern="1200"/>
        </a:p>
      </dsp:txBody>
      <dsp:txXfrm>
        <a:off x="33926" y="2904766"/>
        <a:ext cx="11145111" cy="627128"/>
      </dsp:txXfrm>
    </dsp:sp>
    <dsp:sp modelId="{DCCE7ECF-1AA9-42A2-966B-4E1573811259}">
      <dsp:nvSpPr>
        <dsp:cNvPr id="0" name=""/>
        <dsp:cNvSpPr/>
      </dsp:nvSpPr>
      <dsp:spPr>
        <a:xfrm>
          <a:off x="0" y="3617660"/>
          <a:ext cx="11212963" cy="694980"/>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0" i="0" kern="1200"/>
            <a:t>Son ejemplos de indicadores: •indicadores económicos (la UVR, el dólar, la libra de café, el gramo de oro). Indicadores de pobreza (las migraciones, los desplazados, el desempleo, los asentamientos suburbanos).</a:t>
          </a:r>
          <a:endParaRPr lang="es-EC" sz="1800" kern="1200"/>
        </a:p>
      </dsp:txBody>
      <dsp:txXfrm>
        <a:off x="33926" y="3651586"/>
        <a:ext cx="11145111" cy="627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071DE-0BC8-47F1-B387-9C2C65AADF7C}">
      <dsp:nvSpPr>
        <dsp:cNvPr id="0" name=""/>
        <dsp:cNvSpPr/>
      </dsp:nvSpPr>
      <dsp:spPr>
        <a:xfrm>
          <a:off x="0" y="642069"/>
          <a:ext cx="105156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Deben ser claros y entenderse con facilidad.</a:t>
          </a:r>
          <a:endParaRPr lang="es-EC" sz="3000" kern="1200"/>
        </a:p>
      </dsp:txBody>
      <dsp:txXfrm>
        <a:off x="34269" y="676338"/>
        <a:ext cx="10447062" cy="633462"/>
      </dsp:txXfrm>
    </dsp:sp>
    <dsp:sp modelId="{A7132E50-E3DF-4321-AA21-3489D20D1589}">
      <dsp:nvSpPr>
        <dsp:cNvPr id="0" name=""/>
        <dsp:cNvSpPr/>
      </dsp:nvSpPr>
      <dsp:spPr>
        <a:xfrm>
          <a:off x="0" y="1430469"/>
          <a:ext cx="105156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Ser precisos, al enfocarse en un solo aspecto del problema.</a:t>
          </a:r>
          <a:endParaRPr lang="es-EC" sz="3000" kern="1200"/>
        </a:p>
      </dsp:txBody>
      <dsp:txXfrm>
        <a:off x="34269" y="1464738"/>
        <a:ext cx="10447062" cy="633462"/>
      </dsp:txXfrm>
    </dsp:sp>
    <dsp:sp modelId="{D024592C-8F0D-448A-85E7-92DCA6C37D72}">
      <dsp:nvSpPr>
        <dsp:cNvPr id="0" name=""/>
        <dsp:cNvSpPr/>
      </dsp:nvSpPr>
      <dsp:spPr>
        <a:xfrm>
          <a:off x="0" y="2218869"/>
          <a:ext cx="105156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kern="1200"/>
            <a:t>Seguir un orden metodológico y un ordenamiento lógico.</a:t>
          </a:r>
          <a:endParaRPr lang="es-EC" sz="3000" kern="1200"/>
        </a:p>
      </dsp:txBody>
      <dsp:txXfrm>
        <a:off x="34269" y="2253138"/>
        <a:ext cx="10447062" cy="633462"/>
      </dsp:txXfrm>
    </dsp:sp>
    <dsp:sp modelId="{AD2A0F9C-4F09-4418-AF9E-F3D820188077}">
      <dsp:nvSpPr>
        <dsp:cNvPr id="0" name=""/>
        <dsp:cNvSpPr/>
      </dsp:nvSpPr>
      <dsp:spPr>
        <a:xfrm>
          <a:off x="0" y="3007269"/>
          <a:ext cx="10515600" cy="70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_tradnl" sz="3000" kern="1200"/>
            <a:t>Deben ser congruentes entre si.</a:t>
          </a:r>
          <a:endParaRPr lang="es-EC" sz="3000" kern="1200"/>
        </a:p>
      </dsp:txBody>
      <dsp:txXfrm>
        <a:off x="34269" y="3041538"/>
        <a:ext cx="10447062" cy="633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85357-813D-43E7-9442-0D6BE020824B}">
      <dsp:nvSpPr>
        <dsp:cNvPr id="0" name=""/>
        <dsp:cNvSpPr/>
      </dsp:nvSpPr>
      <dsp:spPr>
        <a:xfrm>
          <a:off x="0" y="0"/>
          <a:ext cx="4248150" cy="42481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C074F-57C2-4DBE-93E6-E5A928B2739F}">
      <dsp:nvSpPr>
        <dsp:cNvPr id="0" name=""/>
        <dsp:cNvSpPr/>
      </dsp:nvSpPr>
      <dsp:spPr>
        <a:xfrm>
          <a:off x="2124075" y="0"/>
          <a:ext cx="7890761" cy="4248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_tradnl" sz="3700" kern="1200"/>
            <a:t>¿Por qué se hace el estudio?  </a:t>
          </a:r>
          <a:endParaRPr lang="es-EC" sz="3700" kern="1200"/>
        </a:p>
      </dsp:txBody>
      <dsp:txXfrm>
        <a:off x="2124075" y="0"/>
        <a:ext cx="7890761" cy="1274447"/>
      </dsp:txXfrm>
    </dsp:sp>
    <dsp:sp modelId="{6603B3FC-50DD-4BA6-BB13-AB82CD961688}">
      <dsp:nvSpPr>
        <dsp:cNvPr id="0" name=""/>
        <dsp:cNvSpPr/>
      </dsp:nvSpPr>
      <dsp:spPr>
        <a:xfrm>
          <a:off x="743427" y="1274447"/>
          <a:ext cx="2761294" cy="276129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B7C38C-E8B0-4719-98C6-DA9EEE23FA1E}">
      <dsp:nvSpPr>
        <dsp:cNvPr id="0" name=""/>
        <dsp:cNvSpPr/>
      </dsp:nvSpPr>
      <dsp:spPr>
        <a:xfrm>
          <a:off x="2124075" y="1274447"/>
          <a:ext cx="7890761" cy="276129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_tradnl" sz="3700" kern="1200"/>
            <a:t>¿Para qué sirve el estudio?</a:t>
          </a:r>
          <a:endParaRPr lang="es-EC" sz="3700" kern="1200"/>
        </a:p>
      </dsp:txBody>
      <dsp:txXfrm>
        <a:off x="2124075" y="1274447"/>
        <a:ext cx="7890761" cy="1274443"/>
      </dsp:txXfrm>
    </dsp:sp>
    <dsp:sp modelId="{9EEFC48A-7642-4AFE-86C4-E94525FCF41F}">
      <dsp:nvSpPr>
        <dsp:cNvPr id="0" name=""/>
        <dsp:cNvSpPr/>
      </dsp:nvSpPr>
      <dsp:spPr>
        <a:xfrm>
          <a:off x="1486853" y="2548891"/>
          <a:ext cx="1274443" cy="12744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4E252-8822-427D-8F5B-AB437C14FB5E}">
      <dsp:nvSpPr>
        <dsp:cNvPr id="0" name=""/>
        <dsp:cNvSpPr/>
      </dsp:nvSpPr>
      <dsp:spPr>
        <a:xfrm>
          <a:off x="2124075" y="2548891"/>
          <a:ext cx="7890761" cy="12744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_tradnl" sz="3700" kern="1200"/>
            <a:t>Expone los beneficios y utilidad que se derivarán de ella.</a:t>
          </a:r>
          <a:endParaRPr lang="es-EC" sz="3700" kern="1200"/>
        </a:p>
      </dsp:txBody>
      <dsp:txXfrm>
        <a:off x="2124075" y="2548891"/>
        <a:ext cx="7890761" cy="12744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F20DA-8E7A-495F-8570-CE9E5EE87752}">
      <dsp:nvSpPr>
        <dsp:cNvPr id="0" name=""/>
        <dsp:cNvSpPr/>
      </dsp:nvSpPr>
      <dsp:spPr>
        <a:xfrm>
          <a:off x="0" y="38641"/>
          <a:ext cx="10515600" cy="86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MX" sz="3700" i="1" kern="1200"/>
            <a:t>Viabilidad</a:t>
          </a:r>
          <a:r>
            <a:rPr lang="es-MX" sz="3700" kern="1200"/>
            <a:t>: Disponibilidad de recursos</a:t>
          </a:r>
          <a:endParaRPr lang="es-EC" sz="3700" kern="1200"/>
        </a:p>
      </dsp:txBody>
      <dsp:txXfrm>
        <a:off x="42265" y="80906"/>
        <a:ext cx="10431070" cy="781270"/>
      </dsp:txXfrm>
    </dsp:sp>
    <dsp:sp modelId="{B37CED42-11CA-4D22-A1A3-B72A971C647A}">
      <dsp:nvSpPr>
        <dsp:cNvPr id="0" name=""/>
        <dsp:cNvSpPr/>
      </dsp:nvSpPr>
      <dsp:spPr>
        <a:xfrm>
          <a:off x="0" y="904441"/>
          <a:ext cx="10515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s-MX" sz="2900" kern="1200"/>
            <a:t>Alcances del estudio</a:t>
          </a:r>
          <a:endParaRPr lang="es-EC" sz="2900" kern="1200"/>
        </a:p>
      </dsp:txBody>
      <dsp:txXfrm>
        <a:off x="0" y="904441"/>
        <a:ext cx="10515600" cy="612720"/>
      </dsp:txXfrm>
    </dsp:sp>
    <dsp:sp modelId="{0CD15360-E0C1-4450-893D-FADD66D88903}">
      <dsp:nvSpPr>
        <dsp:cNvPr id="0" name=""/>
        <dsp:cNvSpPr/>
      </dsp:nvSpPr>
      <dsp:spPr>
        <a:xfrm>
          <a:off x="0" y="1517161"/>
          <a:ext cx="10515600" cy="86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MX" sz="3700" kern="1200"/>
            <a:t>Consecuencias del estudio</a:t>
          </a:r>
          <a:endParaRPr lang="es-EC" sz="3700" kern="1200"/>
        </a:p>
      </dsp:txBody>
      <dsp:txXfrm>
        <a:off x="42265" y="1559426"/>
        <a:ext cx="10431070" cy="781270"/>
      </dsp:txXfrm>
    </dsp:sp>
    <dsp:sp modelId="{001DF87E-74FA-4B6A-A55E-21FCC48C03A0}">
      <dsp:nvSpPr>
        <dsp:cNvPr id="0" name=""/>
        <dsp:cNvSpPr/>
      </dsp:nvSpPr>
      <dsp:spPr>
        <a:xfrm>
          <a:off x="0" y="2489521"/>
          <a:ext cx="10515600" cy="86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MX" sz="3700" i="1" kern="1200"/>
            <a:t>Valor teórico:</a:t>
          </a:r>
          <a:endParaRPr lang="es-EC" sz="3700" kern="1200"/>
        </a:p>
      </dsp:txBody>
      <dsp:txXfrm>
        <a:off x="42265" y="2531786"/>
        <a:ext cx="10431070" cy="781270"/>
      </dsp:txXfrm>
    </dsp:sp>
    <dsp:sp modelId="{5BBE9039-FCE9-4957-92A5-A24BE2C09919}">
      <dsp:nvSpPr>
        <dsp:cNvPr id="0" name=""/>
        <dsp:cNvSpPr/>
      </dsp:nvSpPr>
      <dsp:spPr>
        <a:xfrm>
          <a:off x="0" y="3355321"/>
          <a:ext cx="10515600"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s-MX" sz="2900" kern="1200"/>
            <a:t>Estado del conocimiento</a:t>
          </a:r>
          <a:endParaRPr lang="es-EC" sz="2900" kern="1200"/>
        </a:p>
        <a:p>
          <a:pPr marL="285750" lvl="1" indent="-285750" algn="l" defTabSz="1289050">
            <a:lnSpc>
              <a:spcPct val="90000"/>
            </a:lnSpc>
            <a:spcBef>
              <a:spcPct val="0"/>
            </a:spcBef>
            <a:spcAft>
              <a:spcPct val="20000"/>
            </a:spcAft>
            <a:buChar char="•"/>
          </a:pPr>
          <a:r>
            <a:rPr lang="es-MX" sz="2900" kern="1200"/>
            <a:t>Nuevas perspectivas a estudiar</a:t>
          </a:r>
          <a:endParaRPr lang="es-EC" sz="2900" kern="1200"/>
        </a:p>
      </dsp:txBody>
      <dsp:txXfrm>
        <a:off x="0" y="3355321"/>
        <a:ext cx="10515600" cy="9573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1E377-D7AB-483B-9561-9AE181C121AD}">
      <dsp:nvSpPr>
        <dsp:cNvPr id="0" name=""/>
        <dsp:cNvSpPr/>
      </dsp:nvSpPr>
      <dsp:spPr>
        <a:xfrm>
          <a:off x="0" y="0"/>
          <a:ext cx="4897436" cy="489743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0527F-75CE-4B46-9865-F1D47386F4C5}">
      <dsp:nvSpPr>
        <dsp:cNvPr id="0" name=""/>
        <dsp:cNvSpPr/>
      </dsp:nvSpPr>
      <dsp:spPr>
        <a:xfrm>
          <a:off x="2448718" y="0"/>
          <a:ext cx="9353420" cy="489743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i="1" kern="1200"/>
            <a:t>Conveniencia: </a:t>
          </a:r>
          <a:r>
            <a:rPr lang="es-ES" sz="3100" kern="1200"/>
            <a:t>¿Para qué servirá la investigación? ¿El investigador está interesado y motivado con el problema?</a:t>
          </a:r>
          <a:endParaRPr lang="es-EC" sz="3100" kern="1200"/>
        </a:p>
      </dsp:txBody>
      <dsp:txXfrm>
        <a:off x="2448718" y="0"/>
        <a:ext cx="9353420" cy="1469234"/>
      </dsp:txXfrm>
    </dsp:sp>
    <dsp:sp modelId="{5DF44E1B-67DD-47D1-9A0F-D9B46C88A2E6}">
      <dsp:nvSpPr>
        <dsp:cNvPr id="0" name=""/>
        <dsp:cNvSpPr/>
      </dsp:nvSpPr>
      <dsp:spPr>
        <a:xfrm>
          <a:off x="857053" y="1469234"/>
          <a:ext cx="3183330" cy="318333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3D22B-1DA6-4C90-B461-88B83D7E2559}">
      <dsp:nvSpPr>
        <dsp:cNvPr id="0" name=""/>
        <dsp:cNvSpPr/>
      </dsp:nvSpPr>
      <dsp:spPr>
        <a:xfrm>
          <a:off x="2448718" y="1469234"/>
          <a:ext cx="9353420" cy="318333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i="1" kern="1200"/>
            <a:t>Relevancia social:</a:t>
          </a:r>
          <a:r>
            <a:rPr lang="es-ES" sz="3100" kern="1200"/>
            <a:t> ¿Cuál es su importancia para la sociedad? ¿Qué beneficios brindará? </a:t>
          </a:r>
          <a:endParaRPr lang="es-EC" sz="3100" kern="1200"/>
        </a:p>
      </dsp:txBody>
      <dsp:txXfrm>
        <a:off x="2448718" y="1469234"/>
        <a:ext cx="9353420" cy="1469229"/>
      </dsp:txXfrm>
    </dsp:sp>
    <dsp:sp modelId="{858BE952-DB86-43ED-BF23-B806BE327FBB}">
      <dsp:nvSpPr>
        <dsp:cNvPr id="0" name=""/>
        <dsp:cNvSpPr/>
      </dsp:nvSpPr>
      <dsp:spPr>
        <a:xfrm>
          <a:off x="1714103" y="2938463"/>
          <a:ext cx="1469229" cy="14692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F887F-4361-4B5A-AFD7-46D6DF5C203B}">
      <dsp:nvSpPr>
        <dsp:cNvPr id="0" name=""/>
        <dsp:cNvSpPr/>
      </dsp:nvSpPr>
      <dsp:spPr>
        <a:xfrm>
          <a:off x="2448718" y="2938463"/>
          <a:ext cx="9353420" cy="14692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i="1" kern="1200"/>
            <a:t>Implicaciones prácticas:</a:t>
          </a:r>
          <a:r>
            <a:rPr lang="es-ES" sz="3100" kern="1200"/>
            <a:t> ¿Ayudará a resolver un problema real? ¿La información que se encontrará, realmente tendrá un uso? </a:t>
          </a:r>
          <a:endParaRPr lang="es-EC" sz="3100" kern="1200"/>
        </a:p>
      </dsp:txBody>
      <dsp:txXfrm>
        <a:off x="2448718" y="2938463"/>
        <a:ext cx="9353420" cy="1469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37E78-7AA0-4B5F-B5F2-3E0E5A8B3962}">
      <dsp:nvSpPr>
        <dsp:cNvPr id="0" name=""/>
        <dsp:cNvSpPr/>
      </dsp:nvSpPr>
      <dsp:spPr>
        <a:xfrm>
          <a:off x="0" y="0"/>
          <a:ext cx="4589462" cy="458946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B4B6C-8A58-4142-8EA4-F124D5BEDBAF}">
      <dsp:nvSpPr>
        <dsp:cNvPr id="0" name=""/>
        <dsp:cNvSpPr/>
      </dsp:nvSpPr>
      <dsp:spPr>
        <a:xfrm>
          <a:off x="2294731" y="0"/>
          <a:ext cx="8965147" cy="45894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i="1" kern="1200"/>
            <a:t>Utilidad metodológica:</a:t>
          </a:r>
          <a:r>
            <a:rPr lang="es-ES" sz="3100" kern="1200"/>
            <a:t> La investigación que haremos, ¿Ayudará a crear o probar la validez de un nuevo instrumento? ¿Sugiere nuevas formas de experimentar con una o más variables? </a:t>
          </a:r>
          <a:endParaRPr lang="es-EC" sz="3100" kern="1200"/>
        </a:p>
      </dsp:txBody>
      <dsp:txXfrm>
        <a:off x="2294731" y="0"/>
        <a:ext cx="8965147" cy="2179994"/>
      </dsp:txXfrm>
    </dsp:sp>
    <dsp:sp modelId="{280532BE-47FB-4638-9E73-43C91DE491BC}">
      <dsp:nvSpPr>
        <dsp:cNvPr id="0" name=""/>
        <dsp:cNvSpPr/>
      </dsp:nvSpPr>
      <dsp:spPr>
        <a:xfrm>
          <a:off x="1204733" y="2179994"/>
          <a:ext cx="2179994" cy="217999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7D9A7-387A-4601-84D4-E6615924CFE2}">
      <dsp:nvSpPr>
        <dsp:cNvPr id="0" name=""/>
        <dsp:cNvSpPr/>
      </dsp:nvSpPr>
      <dsp:spPr>
        <a:xfrm>
          <a:off x="2294731" y="2179994"/>
          <a:ext cx="8965147" cy="217999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i="1" kern="1200"/>
            <a:t>Aspectos éticos de la investigación: </a:t>
          </a:r>
          <a:r>
            <a:rPr lang="es-ES" sz="3100" kern="1200"/>
            <a:t>Es necesario que nos cuestionemos acerca de las consecuencias que tendrá nuestro estudio y sus repercusiones en las personas. </a:t>
          </a:r>
          <a:endParaRPr lang="es-EC" sz="3100" kern="1200"/>
        </a:p>
      </dsp:txBody>
      <dsp:txXfrm>
        <a:off x="2294731" y="2179994"/>
        <a:ext cx="8965147" cy="21799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46307-181A-4B6B-9497-0C39A10229DA}">
      <dsp:nvSpPr>
        <dsp:cNvPr id="0" name=""/>
        <dsp:cNvSpPr/>
      </dsp:nvSpPr>
      <dsp:spPr>
        <a:xfrm>
          <a:off x="0" y="0"/>
          <a:ext cx="4231756" cy="42317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7CD4A-B2EB-4FEA-88CC-E9BB0C1242E1}">
      <dsp:nvSpPr>
        <dsp:cNvPr id="0" name=""/>
        <dsp:cNvSpPr/>
      </dsp:nvSpPr>
      <dsp:spPr>
        <a:xfrm>
          <a:off x="2115878" y="0"/>
          <a:ext cx="9760688" cy="42317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a:t>Se debe tomar en cuenta la disponibilidad de tiempo, recursos financieros, humanos y materiales que determinarán, en última instancia, los alcances de la investigación (Mertens, 2010 y Rojas, 2001). </a:t>
          </a:r>
        </a:p>
      </dsp:txBody>
      <dsp:txXfrm>
        <a:off x="2115878" y="0"/>
        <a:ext cx="9760688" cy="2010084"/>
      </dsp:txXfrm>
    </dsp:sp>
    <dsp:sp modelId="{F300C75D-412E-4A47-937D-AECF916BEFB8}">
      <dsp:nvSpPr>
        <dsp:cNvPr id="0" name=""/>
        <dsp:cNvSpPr/>
      </dsp:nvSpPr>
      <dsp:spPr>
        <a:xfrm>
          <a:off x="1110836" y="2010084"/>
          <a:ext cx="2010084" cy="201008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E92FD-25C4-4DC6-818F-3CEE11E7EF63}">
      <dsp:nvSpPr>
        <dsp:cNvPr id="0" name=""/>
        <dsp:cNvSpPr/>
      </dsp:nvSpPr>
      <dsp:spPr>
        <a:xfrm>
          <a:off x="2115878" y="2010084"/>
          <a:ext cx="9760688" cy="201008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a:t>Asimismo, resulta </a:t>
          </a:r>
          <a:r>
            <a:rPr lang="es-EC" sz="2700" b="1" kern="1200"/>
            <a:t>indispensable que tengamos acceso al lugar o contexto </a:t>
          </a:r>
          <a:r>
            <a:rPr lang="es-EC" sz="2700" kern="1200"/>
            <a:t>donde se realizará el estudio. Es decir, tenemos que preguntarnos de manera realista si es posible llevar a cabo esta investigación y cuánto tiempo tomará efectuarla. </a:t>
          </a:r>
        </a:p>
      </dsp:txBody>
      <dsp:txXfrm>
        <a:off x="2115878" y="2010084"/>
        <a:ext cx="9760688" cy="20100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B791F-5E1F-44F0-AFE0-82AB846EC51E}">
      <dsp:nvSpPr>
        <dsp:cNvPr id="0" name=""/>
        <dsp:cNvSpPr/>
      </dsp:nvSpPr>
      <dsp:spPr>
        <a:xfrm>
          <a:off x="0" y="0"/>
          <a:ext cx="4351338" cy="435133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822D7-CBE8-4322-B14C-6E788CAC6357}">
      <dsp:nvSpPr>
        <dsp:cNvPr id="0" name=""/>
        <dsp:cNvSpPr/>
      </dsp:nvSpPr>
      <dsp:spPr>
        <a:xfrm>
          <a:off x="2175669" y="0"/>
          <a:ext cx="8339931" cy="435133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C" sz="2000" b="1" i="0" kern="1200" dirty="0"/>
            <a:t>Estudios Exploratorios:</a:t>
          </a:r>
          <a:r>
            <a:rPr lang="es-EC" sz="2000" b="0" i="0" kern="1200" dirty="0"/>
            <a:t> También conocido como estudio piloto, son aquellos que se investigan por primera vez o son estudios muy pocos investigados. También se emplean para identificar una problemática.</a:t>
          </a:r>
          <a:br>
            <a:rPr lang="es-EC" sz="2000" b="0" i="0" kern="1200" dirty="0"/>
          </a:br>
          <a:br>
            <a:rPr lang="es-EC" sz="2000" b="0" i="0" kern="1200" dirty="0"/>
          </a:br>
          <a:r>
            <a:rPr lang="es-EC" sz="2000" b="1" i="0" kern="1200" dirty="0"/>
            <a:t>Estudios Descriptivos: </a:t>
          </a:r>
          <a:r>
            <a:rPr lang="es-EC" sz="2000" b="0" i="0" kern="1200" dirty="0"/>
            <a:t>Describen los hechos como son observados.</a:t>
          </a:r>
          <a:br>
            <a:rPr lang="es-EC" sz="2000" b="0" i="0" kern="1200" dirty="0"/>
          </a:br>
          <a:br>
            <a:rPr lang="es-EC" sz="2000" b="0" i="0" kern="1200" dirty="0"/>
          </a:br>
          <a:r>
            <a:rPr lang="es-EC" sz="2000" b="1" i="0" kern="1200" dirty="0"/>
            <a:t>Estudios </a:t>
          </a:r>
          <a:r>
            <a:rPr lang="es-EC" sz="2000" b="1" i="0" kern="1200" dirty="0" err="1"/>
            <a:t>Correlacionales</a:t>
          </a:r>
          <a:r>
            <a:rPr lang="es-EC" sz="2000" b="1" i="0" kern="1200" dirty="0"/>
            <a:t>:</a:t>
          </a:r>
          <a:r>
            <a:rPr lang="es-EC" sz="2000" b="0" i="0" kern="1200" dirty="0"/>
            <a:t> Estudian las relaciones entre variables dependientes e independientes, ósea se estudia la correlación entre dos variables.</a:t>
          </a:r>
          <a:br>
            <a:rPr lang="es-EC" sz="2000" b="0" i="0" kern="1200" dirty="0"/>
          </a:br>
          <a:br>
            <a:rPr lang="es-EC" sz="2000" b="0" i="0" kern="1200" dirty="0"/>
          </a:br>
          <a:r>
            <a:rPr lang="es-EC" sz="2000" b="1" i="0" kern="1200" dirty="0"/>
            <a:t>Estudios Explicativos:</a:t>
          </a:r>
          <a:r>
            <a:rPr lang="es-EC" sz="2000" b="0" i="0" kern="1200" dirty="0"/>
            <a:t> Este tipo de estudio busca el por qué de los hechos, estableciendo relaciones de causa- efecto.</a:t>
          </a:r>
          <a:br>
            <a:rPr lang="es-EC" sz="2000" b="0" i="0" kern="1200" dirty="0"/>
          </a:br>
          <a:br>
            <a:rPr lang="es-EC" sz="2000" b="0" i="0" kern="1200" dirty="0"/>
          </a:br>
          <a:endParaRPr lang="es-EC" sz="2000" kern="1200" dirty="0"/>
        </a:p>
      </dsp:txBody>
      <dsp:txXfrm>
        <a:off x="2175669" y="0"/>
        <a:ext cx="8339931" cy="435133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6088" cy="5016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075" y="0"/>
            <a:ext cx="2986088" cy="5016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5" y="4822825"/>
            <a:ext cx="5511800" cy="39465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20238"/>
            <a:ext cx="2986088" cy="5016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075" y="9520238"/>
            <a:ext cx="2986088" cy="5016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5858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23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7: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02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8: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03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75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80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77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2: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2: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33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3: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3: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22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5: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5: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938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9: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2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044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a:extLst>
              <a:ext uri="{FF2B5EF4-FFF2-40B4-BE49-F238E27FC236}">
                <a16:creationId xmlns:a16="http://schemas.microsoft.com/office/drawing/2014/main" id="{8D3A0A77-5E68-4788-96C1-B330B291BF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a:extLst>
              <a:ext uri="{FF2B5EF4-FFF2-40B4-BE49-F238E27FC236}">
                <a16:creationId xmlns:a16="http://schemas.microsoft.com/office/drawing/2014/main" id="{74E1335A-A20E-45F9-A8F4-CE8B7E138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C"/>
          </a:p>
        </p:txBody>
      </p:sp>
      <p:sp>
        <p:nvSpPr>
          <p:cNvPr id="40964" name="3 Marcador de número de diapositiva">
            <a:extLst>
              <a:ext uri="{FF2B5EF4-FFF2-40B4-BE49-F238E27FC236}">
                <a16:creationId xmlns:a16="http://schemas.microsoft.com/office/drawing/2014/main" id="{C704E705-D971-4471-9F47-0046198C2E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5E1D6E-1870-43C0-BB50-BAEDB7B43CCD}" type="slidenum">
              <a:rPr lang="es-ES" altLang="es-EC"/>
              <a:pPr eaLnBrk="1" hangingPunct="1"/>
              <a:t>6</a:t>
            </a:fld>
            <a:endParaRPr lang="es-ES" altLang="es-EC"/>
          </a:p>
        </p:txBody>
      </p:sp>
    </p:spTree>
    <p:extLst>
      <p:ext uri="{BB962C8B-B14F-4D97-AF65-F5344CB8AC3E}">
        <p14:creationId xmlns:p14="http://schemas.microsoft.com/office/powerpoint/2010/main" val="1639297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9990A642-737F-474E-B73C-49C53D9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EB7F2D0F-56F8-490D-B877-EC78FD30BF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EC"/>
          </a:p>
        </p:txBody>
      </p:sp>
      <p:sp>
        <p:nvSpPr>
          <p:cNvPr id="28676" name="3 Marcador de número de diapositiva">
            <a:extLst>
              <a:ext uri="{FF2B5EF4-FFF2-40B4-BE49-F238E27FC236}">
                <a16:creationId xmlns:a16="http://schemas.microsoft.com/office/drawing/2014/main" id="{5C7A89CB-1425-4FE9-9ED5-91D3AAF1B5A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eaLnBrk="1" hangingPunct="1"/>
            <a:fld id="{EF25026B-38E8-475C-A526-2A9ABFC3E7EB}" type="slidenum">
              <a:rPr lang="es-AR" altLang="es-EC" sz="1200"/>
              <a:pPr algn="r" eaLnBrk="1" hangingPunct="1"/>
              <a:t>33</a:t>
            </a:fld>
            <a:endParaRPr lang="es-AR" altLang="es-EC" sz="1200"/>
          </a:p>
        </p:txBody>
      </p:sp>
    </p:spTree>
    <p:extLst>
      <p:ext uri="{BB962C8B-B14F-4D97-AF65-F5344CB8AC3E}">
        <p14:creationId xmlns:p14="http://schemas.microsoft.com/office/powerpoint/2010/main" val="28175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a:extLst>
              <a:ext uri="{FF2B5EF4-FFF2-40B4-BE49-F238E27FC236}">
                <a16:creationId xmlns:a16="http://schemas.microsoft.com/office/drawing/2014/main" id="{4919AC49-92C1-4FA2-8C7A-4B7124F79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a:extLst>
              <a:ext uri="{FF2B5EF4-FFF2-40B4-BE49-F238E27FC236}">
                <a16:creationId xmlns:a16="http://schemas.microsoft.com/office/drawing/2014/main" id="{9FA6F56D-449F-48B3-BA05-DF6D04B091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C"/>
          </a:p>
        </p:txBody>
      </p:sp>
      <p:sp>
        <p:nvSpPr>
          <p:cNvPr id="41988" name="3 Marcador de número de diapositiva">
            <a:extLst>
              <a:ext uri="{FF2B5EF4-FFF2-40B4-BE49-F238E27FC236}">
                <a16:creationId xmlns:a16="http://schemas.microsoft.com/office/drawing/2014/main" id="{9B7A55ED-4CD9-4323-BE2E-2C4CAD62193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D45C62-0AB8-4E72-96CF-E413897D42DE}" type="slidenum">
              <a:rPr lang="es-ES" altLang="es-EC"/>
              <a:pPr eaLnBrk="1" hangingPunct="1"/>
              <a:t>8</a:t>
            </a:fld>
            <a:endParaRPr lang="es-ES" altLang="es-EC"/>
          </a:p>
        </p:txBody>
      </p:sp>
    </p:spTree>
    <p:extLst>
      <p:ext uri="{BB962C8B-B14F-4D97-AF65-F5344CB8AC3E}">
        <p14:creationId xmlns:p14="http://schemas.microsoft.com/office/powerpoint/2010/main" val="27135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a:extLst>
              <a:ext uri="{FF2B5EF4-FFF2-40B4-BE49-F238E27FC236}">
                <a16:creationId xmlns:a16="http://schemas.microsoft.com/office/drawing/2014/main" id="{0741CE40-6ADD-4B2E-8C33-720FEA3C1B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a:extLst>
              <a:ext uri="{FF2B5EF4-FFF2-40B4-BE49-F238E27FC236}">
                <a16:creationId xmlns:a16="http://schemas.microsoft.com/office/drawing/2014/main" id="{A1A6129D-63D5-4534-978F-02EE1106D3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C"/>
          </a:p>
        </p:txBody>
      </p:sp>
      <p:sp>
        <p:nvSpPr>
          <p:cNvPr id="43012" name="3 Marcador de número de diapositiva">
            <a:extLst>
              <a:ext uri="{FF2B5EF4-FFF2-40B4-BE49-F238E27FC236}">
                <a16:creationId xmlns:a16="http://schemas.microsoft.com/office/drawing/2014/main" id="{927A9361-FAEA-4979-9B29-CE95BD89423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990BA4-7EAE-4BC1-940B-15F1CE71A085}" type="slidenum">
              <a:rPr lang="es-ES" altLang="es-EC"/>
              <a:pPr eaLnBrk="1" hangingPunct="1"/>
              <a:t>9</a:t>
            </a:fld>
            <a:endParaRPr lang="es-ES" altLang="es-EC"/>
          </a:p>
        </p:txBody>
      </p:sp>
    </p:spTree>
    <p:extLst>
      <p:ext uri="{BB962C8B-B14F-4D97-AF65-F5344CB8AC3E}">
        <p14:creationId xmlns:p14="http://schemas.microsoft.com/office/powerpoint/2010/main" val="177841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10</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992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3: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96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4: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73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5: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001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txBox="1">
            <a:spLocks noGrp="1"/>
          </p:cNvSpPr>
          <p:nvPr>
            <p:ph type="body" idx="1"/>
          </p:nvPr>
        </p:nvSpPr>
        <p:spPr>
          <a:xfrm>
            <a:off x="688975" y="4822825"/>
            <a:ext cx="5511800" cy="3946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6: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84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82BF99-E167-41B2-A719-FC833AB27651}" type="datetimeFigureOut">
              <a:rPr lang="es-ES" smtClean="0"/>
              <a:t>06/09/2022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DEC2401-B00A-403E-A184-05263A2C992C}" type="slidenum">
              <a:rPr lang="es-ES" smtClean="0"/>
              <a:t>‹Nº›</a:t>
            </a:fld>
            <a:endParaRPr lang="es-ES"/>
          </a:p>
        </p:txBody>
      </p:sp>
    </p:spTree>
    <p:extLst>
      <p:ext uri="{BB962C8B-B14F-4D97-AF65-F5344CB8AC3E}">
        <p14:creationId xmlns:p14="http://schemas.microsoft.com/office/powerpoint/2010/main" val="115985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texto y objetos" type="txAndObj">
  <p:cSld name="TEXT_AND_OBJECT">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1534585" y="214314"/>
            <a:ext cx="10390716" cy="14620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5"/>
          <p:cNvSpPr txBox="1">
            <a:spLocks noGrp="1"/>
          </p:cNvSpPr>
          <p:nvPr>
            <p:ph type="body" idx="1"/>
          </p:nvPr>
        </p:nvSpPr>
        <p:spPr>
          <a:xfrm>
            <a:off x="1576917" y="2017713"/>
            <a:ext cx="508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5"/>
          <p:cNvSpPr txBox="1">
            <a:spLocks noGrp="1"/>
          </p:cNvSpPr>
          <p:nvPr>
            <p:ph type="body" idx="2"/>
          </p:nvPr>
        </p:nvSpPr>
        <p:spPr>
          <a:xfrm>
            <a:off x="6860117" y="2017713"/>
            <a:ext cx="508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9"/>
        <p:cNvGrpSpPr/>
        <p:nvPr/>
      </p:nvGrpSpPr>
      <p:grpSpPr>
        <a:xfrm>
          <a:off x="0" y="0"/>
          <a:ext cx="0" cy="0"/>
          <a:chOff x="0" y="0"/>
          <a:chExt cx="0" cy="0"/>
        </a:xfrm>
      </p:grpSpPr>
      <p:sp>
        <p:nvSpPr>
          <p:cNvPr id="80" name="Google Shape;8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ademia.edu/6399195/Metodologia_de_la_investigacion_5ta_Edicion_Sampieri?auto=downlo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ld.cu/galerias/pdf/sitios/cielam/manual_de_metodologia_deinvestigaciones._1.pdf" TargetMode="External"/><Relationship Id="rId5" Type="http://schemas.openxmlformats.org/officeDocument/2006/relationships/hyperlink" Target="https://books.google.com.mx/books?id=VSb4_cVukkcC&amp;pg=PA149&amp;dq=metodologia+dela+investigacion+hernandez+fernandez+y+baptista" TargetMode="External"/><Relationship Id="rId4" Type="http://schemas.openxmlformats.org/officeDocument/2006/relationships/hyperlink" Target="https://www.uca.ac.cr/wp-content/uploads/2017/10/Investigacion.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cademia.edu/6399195/Metodologia_de_la_investigacion_5ta_Edicion_Sampieri?auto=downloa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ld.cu/galerias/pdf/sitios/cielam/manual_de_metodologia_deinvestigaciones._1.pdf" TargetMode="External"/><Relationship Id="rId5" Type="http://schemas.openxmlformats.org/officeDocument/2006/relationships/hyperlink" Target="https://books.google.com.mx/books?id=VSb4_cVukkcC&amp;pg=PA149&amp;dq=metodologia+dela+investigacion+hernandez+fernandez+y+baptista" TargetMode="External"/><Relationship Id="rId4" Type="http://schemas.openxmlformats.org/officeDocument/2006/relationships/hyperlink" Target="https://www.uca.ac.cr/wp-content/uploads/2017/10/Investigacion.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3" Type="http://schemas.openxmlformats.org/officeDocument/2006/relationships/hyperlink" Target="http://www.consultoriainnovadora.es/2014/03/gestion-de-indicadores-en-la.html" TargetMode="Externa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s-ES" b="1">
                <a:latin typeface="Calibri"/>
                <a:ea typeface="Calibri"/>
                <a:cs typeface="Calibri"/>
                <a:sym typeface="Calibri"/>
              </a:rPr>
              <a:t>METODOLOGÍA DE LA INVESTIGACIÓN</a:t>
            </a:r>
            <a:endParaRPr/>
          </a:p>
        </p:txBody>
      </p:sp>
      <p:sp>
        <p:nvSpPr>
          <p:cNvPr id="96" name="Google Shape;96;p1"/>
          <p:cNvSpPr txBox="1">
            <a:spLocks noGrp="1"/>
          </p:cNvSpPr>
          <p:nvPr>
            <p:ph type="subTitle" idx="1"/>
          </p:nvPr>
        </p:nvSpPr>
        <p:spPr>
          <a:xfrm>
            <a:off x="1524000" y="499649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s-ES"/>
              <a:t>Docente: Mg. Estefania Murillo Delgado</a:t>
            </a:r>
            <a:endParaRPr/>
          </a:p>
          <a:p>
            <a:pPr marL="0" lvl="0" indent="0" algn="ctr" rtl="0">
              <a:lnSpc>
                <a:spcPct val="90000"/>
              </a:lnSpc>
              <a:spcBef>
                <a:spcPts val="1000"/>
              </a:spcBef>
              <a:spcAft>
                <a:spcPts val="0"/>
              </a:spcAft>
              <a:buClr>
                <a:schemeClr val="dk1"/>
              </a:buClr>
              <a:buSzPts val="2400"/>
              <a:buNone/>
            </a:pPr>
            <a:r>
              <a:rPr lang="es-ES"/>
              <a:t>Campus Juan Tanca Marengo</a:t>
            </a:r>
            <a:endParaRPr/>
          </a:p>
          <a:p>
            <a:pPr marL="0" lvl="0" indent="0" algn="ctr" rtl="0">
              <a:lnSpc>
                <a:spcPct val="90000"/>
              </a:lnSpc>
              <a:spcBef>
                <a:spcPts val="1000"/>
              </a:spcBef>
              <a:spcAft>
                <a:spcPts val="0"/>
              </a:spcAft>
              <a:buClr>
                <a:schemeClr val="dk1"/>
              </a:buClr>
              <a:buSzPts val="2400"/>
              <a:buNone/>
            </a:pPr>
            <a:r>
              <a:rPr lang="es-ES"/>
              <a:t>Sábados: 09h00 – 12h20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B62457A-0C90-41F1-9EDE-3CDAEBC42332}"/>
              </a:ext>
            </a:extLst>
          </p:cNvPr>
          <p:cNvSpPr>
            <a:spLocks noGrp="1"/>
          </p:cNvSpPr>
          <p:nvPr>
            <p:ph type="title"/>
          </p:nvPr>
        </p:nvSpPr>
        <p:spPr>
          <a:xfrm>
            <a:off x="188876" y="1"/>
            <a:ext cx="10104474" cy="1343025"/>
          </a:xfrm>
        </p:spPr>
        <p:txBody>
          <a:bodyPr>
            <a:normAutofit/>
          </a:bodyPr>
          <a:lstStyle/>
          <a:p>
            <a:pPr>
              <a:defRPr/>
            </a:pPr>
            <a:r>
              <a:rPr lang="es-MX" dirty="0">
                <a:solidFill>
                  <a:schemeClr val="tx2">
                    <a:satMod val="130000"/>
                  </a:schemeClr>
                </a:solidFill>
              </a:rPr>
              <a:t>Criterios para realizar la Justificación</a:t>
            </a:r>
            <a:endParaRPr lang="es-GT" dirty="0"/>
          </a:p>
        </p:txBody>
      </p:sp>
      <p:graphicFrame>
        <p:nvGraphicFramePr>
          <p:cNvPr id="3" name="Marcador de contenido 2">
            <a:extLst>
              <a:ext uri="{FF2B5EF4-FFF2-40B4-BE49-F238E27FC236}">
                <a16:creationId xmlns:a16="http://schemas.microsoft.com/office/drawing/2014/main" id="{286EBEEC-5F4D-45C8-93D2-1D6C2638BE60}"/>
              </a:ext>
            </a:extLst>
          </p:cNvPr>
          <p:cNvGraphicFramePr>
            <a:graphicFrameLocks noGrp="1"/>
          </p:cNvGraphicFramePr>
          <p:nvPr>
            <p:ph idx="1"/>
          </p:nvPr>
        </p:nvGraphicFramePr>
        <p:xfrm>
          <a:off x="106325" y="1700214"/>
          <a:ext cx="11802139"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29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B1078BF9-D124-46EC-A1F1-CF19597FCAD3}"/>
              </a:ext>
            </a:extLst>
          </p:cNvPr>
          <p:cNvSpPr>
            <a:spLocks noGrp="1"/>
          </p:cNvSpPr>
          <p:nvPr>
            <p:ph type="title"/>
          </p:nvPr>
        </p:nvSpPr>
        <p:spPr>
          <a:xfrm>
            <a:off x="258725" y="152623"/>
            <a:ext cx="8229600" cy="1514475"/>
          </a:xfrm>
        </p:spPr>
        <p:txBody>
          <a:bodyPr>
            <a:normAutofit/>
          </a:bodyPr>
          <a:lstStyle/>
          <a:p>
            <a:pPr>
              <a:defRPr/>
            </a:pPr>
            <a:r>
              <a:rPr lang="es-MX" b="1" dirty="0"/>
              <a:t>Criterios para realizar la Justificación</a:t>
            </a:r>
            <a:endParaRPr lang="es-GT" b="1" dirty="0"/>
          </a:p>
        </p:txBody>
      </p:sp>
      <p:graphicFrame>
        <p:nvGraphicFramePr>
          <p:cNvPr id="3" name="Marcador de contenido 2">
            <a:extLst>
              <a:ext uri="{FF2B5EF4-FFF2-40B4-BE49-F238E27FC236}">
                <a16:creationId xmlns:a16="http://schemas.microsoft.com/office/drawing/2014/main" id="{7E215C6E-A1DA-498C-A9BD-B4F0329216EA}"/>
              </a:ext>
            </a:extLst>
          </p:cNvPr>
          <p:cNvGraphicFramePr>
            <a:graphicFrameLocks noGrp="1"/>
          </p:cNvGraphicFramePr>
          <p:nvPr>
            <p:ph idx="1"/>
          </p:nvPr>
        </p:nvGraphicFramePr>
        <p:xfrm>
          <a:off x="180754" y="1509860"/>
          <a:ext cx="11259879" cy="4589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67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F21A0A44-A617-4B65-B4BE-D3DBB9ACA19E}"/>
              </a:ext>
            </a:extLst>
          </p:cNvPr>
          <p:cNvGraphicFramePr/>
          <p:nvPr/>
        </p:nvGraphicFramePr>
        <p:xfrm>
          <a:off x="170120" y="1424763"/>
          <a:ext cx="11876567" cy="4231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E5F81470-8B51-4582-AD65-A2EAA1CFB6E2}"/>
              </a:ext>
            </a:extLst>
          </p:cNvPr>
          <p:cNvSpPr/>
          <p:nvPr/>
        </p:nvSpPr>
        <p:spPr>
          <a:xfrm>
            <a:off x="79599" y="97096"/>
            <a:ext cx="5118324" cy="584775"/>
          </a:xfrm>
          <a:prstGeom prst="rect">
            <a:avLst/>
          </a:prstGeom>
        </p:spPr>
        <p:txBody>
          <a:bodyPr wrap="none">
            <a:spAutoFit/>
          </a:bodyPr>
          <a:lstStyle/>
          <a:p>
            <a:r>
              <a:rPr lang="es-EC" sz="3200" b="1" dirty="0"/>
              <a:t>Viabilidad de la investigación</a:t>
            </a:r>
          </a:p>
        </p:txBody>
      </p:sp>
    </p:spTree>
    <p:extLst>
      <p:ext uri="{BB962C8B-B14F-4D97-AF65-F5344CB8AC3E}">
        <p14:creationId xmlns:p14="http://schemas.microsoft.com/office/powerpoint/2010/main" val="414271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87ECF75-B918-4BCE-B1B0-3DC48CCB3825}"/>
              </a:ext>
            </a:extLst>
          </p:cNvPr>
          <p:cNvSpPr>
            <a:spLocks noGrp="1" noChangeArrowheads="1"/>
          </p:cNvSpPr>
          <p:nvPr>
            <p:ph type="title"/>
          </p:nvPr>
        </p:nvSpPr>
        <p:spPr>
          <a:xfrm>
            <a:off x="435936" y="1505920"/>
            <a:ext cx="11756064" cy="4557712"/>
          </a:xfrm>
        </p:spPr>
        <p:txBody>
          <a:bodyPr>
            <a:normAutofit/>
          </a:bodyPr>
          <a:lstStyle/>
          <a:p>
            <a:pPr algn="ctr" eaLnBrk="1" hangingPunct="1"/>
            <a:r>
              <a:rPr lang="es-CO" altLang="es-EC" sz="2800" dirty="0"/>
              <a:t>“Es una de las primeras etapas que debe desarrollarse dentro de una investigación, puesto que su elaboración, que consiste en “ir tras las huellas” del tema que se pretende investigar, permite determinar cómo ha sido tratado el tema, cómo se encuentra en el momento de realizar la propuesta de investigación y cuáles son las tendencias. Para su elaboración, es recomendable establecer un período de tiempo, de acuerdo con los objetivos de la investigación”. </a:t>
            </a:r>
            <a:br>
              <a:rPr lang="es-CO" altLang="es-EC" sz="2800" dirty="0"/>
            </a:br>
            <a:endParaRPr lang="es-CO" altLang="es-EC" sz="2800" dirty="0"/>
          </a:p>
        </p:txBody>
      </p:sp>
      <p:sp>
        <p:nvSpPr>
          <p:cNvPr id="3" name="Rectangle 2">
            <a:extLst>
              <a:ext uri="{FF2B5EF4-FFF2-40B4-BE49-F238E27FC236}">
                <a16:creationId xmlns:a16="http://schemas.microsoft.com/office/drawing/2014/main" id="{58AA2638-1B3C-4E72-88C0-50E1FAD40C31}"/>
              </a:ext>
            </a:extLst>
          </p:cNvPr>
          <p:cNvSpPr txBox="1">
            <a:spLocks noChangeArrowheads="1"/>
          </p:cNvSpPr>
          <p:nvPr/>
        </p:nvSpPr>
        <p:spPr>
          <a:xfrm>
            <a:off x="1702234" y="421481"/>
            <a:ext cx="7772400" cy="1220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CO" sz="5400" b="1" dirty="0">
                <a:effectLst>
                  <a:outerShdw blurRad="38100" dist="38100" dir="2700000" algn="tl">
                    <a:srgbClr val="C0C0C0"/>
                  </a:outerShdw>
                </a:effectLst>
              </a:rPr>
              <a:t>ESTADO DEL ARTE</a:t>
            </a:r>
            <a:endParaRPr lang="es-ES" sz="5400" b="1" dirty="0">
              <a:effectLst>
                <a:outerShdw blurRad="38100" dist="38100" dir="2700000" algn="tl">
                  <a:srgbClr val="C0C0C0"/>
                </a:outerShdw>
              </a:effectLst>
            </a:endParaRPr>
          </a:p>
        </p:txBody>
      </p:sp>
    </p:spTree>
    <p:extLst>
      <p:ext uri="{BB962C8B-B14F-4D97-AF65-F5344CB8AC3E}">
        <p14:creationId xmlns:p14="http://schemas.microsoft.com/office/powerpoint/2010/main" val="88984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txBox="1">
            <a:spLocks noGrp="1"/>
          </p:cNvSpPr>
          <p:nvPr>
            <p:ph type="title"/>
          </p:nvPr>
        </p:nvSpPr>
        <p:spPr>
          <a:xfrm>
            <a:off x="160020" y="-9610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b="1">
                <a:latin typeface="Calibri"/>
                <a:ea typeface="Calibri"/>
                <a:cs typeface="Calibri"/>
                <a:sym typeface="Calibri"/>
              </a:rPr>
              <a:t>Objetivos: </a:t>
            </a:r>
            <a:endParaRPr/>
          </a:p>
        </p:txBody>
      </p:sp>
      <p:sp>
        <p:nvSpPr>
          <p:cNvPr id="296" name="Google Shape;296;p13"/>
          <p:cNvSpPr/>
          <p:nvPr/>
        </p:nvSpPr>
        <p:spPr>
          <a:xfrm>
            <a:off x="130141" y="2660426"/>
            <a:ext cx="11931717"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chemeClr val="dk1"/>
                </a:solidFill>
                <a:latin typeface="Calibri"/>
                <a:ea typeface="Calibri"/>
                <a:cs typeface="Calibri"/>
                <a:sym typeface="Calibri"/>
              </a:rPr>
              <a:t>Bibliografía:</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600">
                <a:solidFill>
                  <a:schemeClr val="dk1"/>
                </a:solidFill>
                <a:latin typeface="Arial"/>
                <a:ea typeface="Arial"/>
                <a:cs typeface="Arial"/>
                <a:sym typeface="Arial"/>
              </a:rPr>
              <a:t>Sampieri, R. (2014). Metodología de la Investigación. 5ta. Edición, Editorial Mc Graw Hill. Consultado y recuperado el el 5 de septiembre de 2019 de: </a:t>
            </a:r>
            <a:r>
              <a:rPr lang="es-ES" sz="1600" u="sng">
                <a:solidFill>
                  <a:schemeClr val="dk1"/>
                </a:solidFill>
                <a:latin typeface="Arial"/>
                <a:ea typeface="Arial"/>
                <a:cs typeface="Arial"/>
                <a:sym typeface="Arial"/>
                <a:hlinkClick r:id="rId3"/>
              </a:rPr>
              <a:t>h</a:t>
            </a:r>
            <a:r>
              <a:rPr lang="es-ES" sz="1600" u="sng">
                <a:solidFill>
                  <a:schemeClr val="dk1"/>
                </a:solidFill>
                <a:latin typeface="Calibri"/>
                <a:ea typeface="Calibri"/>
                <a:cs typeface="Calibri"/>
                <a:sym typeface="Calibri"/>
                <a:hlinkClick r:id="rId4"/>
              </a:rPr>
              <a:t>https://www.uca.ac.cr/wp-content/uploads/2017/10/Investigacion.pdf</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s-ES" sz="1600">
                <a:solidFill>
                  <a:schemeClr val="dk1"/>
                </a:solidFill>
                <a:latin typeface="Arial"/>
                <a:ea typeface="Arial"/>
                <a:cs typeface="Arial"/>
                <a:sym typeface="Arial"/>
              </a:rPr>
              <a:t>Hernández, Fernández &amp; Baptista (2009). Metodología de la Investigación educativa. 2° edición, Editorial la Muralla, S.A. Consultado y recuperado el el 5 de septiembre de 2019 de: </a:t>
            </a:r>
            <a:r>
              <a:rPr lang="es-ES" sz="1600" u="sng">
                <a:solidFill>
                  <a:schemeClr val="dk1"/>
                </a:solidFill>
                <a:latin typeface="Arial"/>
                <a:ea typeface="Arial"/>
                <a:cs typeface="Arial"/>
                <a:sym typeface="Arial"/>
                <a:hlinkClick r:id="rId5"/>
              </a:rPr>
              <a:t>https://books.google.com.mx/books?id=VSb4_cVukkcC&amp;pg=PA149&amp;dq=metodologia+dela+investigacion+hernandez+fernandez+y+baptista</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s-ES" sz="1600">
                <a:solidFill>
                  <a:schemeClr val="dk1"/>
                </a:solidFill>
                <a:latin typeface="Arial"/>
                <a:ea typeface="Arial"/>
                <a:cs typeface="Arial"/>
                <a:sym typeface="Arial"/>
              </a:rPr>
              <a:t>Martínez R, Rodríguez E. (2015). Metodología Manual de Metodología de la Investigación Científica. Consultado y recuperado el 5 de septiembre de 2019 de:</a:t>
            </a:r>
            <a:endParaRPr/>
          </a:p>
          <a:p>
            <a:pPr marL="0" marR="0" lvl="0" indent="0" algn="l" rtl="0">
              <a:spcBef>
                <a:spcPts val="0"/>
              </a:spcBef>
              <a:spcAft>
                <a:spcPts val="0"/>
              </a:spcAft>
              <a:buNone/>
            </a:pPr>
            <a:r>
              <a:rPr lang="es-ES" sz="1600" u="sng">
                <a:solidFill>
                  <a:schemeClr val="dk1"/>
                </a:solidFill>
                <a:latin typeface="Arial"/>
                <a:ea typeface="Arial"/>
                <a:cs typeface="Arial"/>
                <a:sym typeface="Arial"/>
                <a:hlinkClick r:id="rId6"/>
              </a:rPr>
              <a:t> http://www.sld.cu/galerias/pdf/sitios/cielam/manual_de_metodologia_deinvestigaciones._1.pdf</a:t>
            </a:r>
            <a:endParaRPr sz="1600">
              <a:solidFill>
                <a:schemeClr val="dk1"/>
              </a:solidFill>
              <a:latin typeface="Arial"/>
              <a:ea typeface="Arial"/>
              <a:cs typeface="Arial"/>
              <a:sym typeface="Arial"/>
            </a:endParaRPr>
          </a:p>
        </p:txBody>
      </p:sp>
      <p:sp>
        <p:nvSpPr>
          <p:cNvPr id="297" name="Google Shape;297;p13"/>
          <p:cNvSpPr/>
          <p:nvPr/>
        </p:nvSpPr>
        <p:spPr>
          <a:xfrm>
            <a:off x="459105" y="960694"/>
            <a:ext cx="10668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Definir importancia del marco de referencia y Marco Conceptual</a:t>
            </a:r>
            <a:endParaRPr/>
          </a:p>
        </p:txBody>
      </p:sp>
      <p:sp>
        <p:nvSpPr>
          <p:cNvPr id="298" name="Google Shape;298;p13"/>
          <p:cNvSpPr/>
          <p:nvPr/>
        </p:nvSpPr>
        <p:spPr>
          <a:xfrm>
            <a:off x="160020" y="1316761"/>
            <a:ext cx="106680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Subtema:</a:t>
            </a:r>
            <a:endParaRPr/>
          </a:p>
          <a:p>
            <a:pPr marL="0" marR="0" lvl="0" indent="0" algn="l" rtl="0">
              <a:spcBef>
                <a:spcPts val="0"/>
              </a:spcBef>
              <a:spcAft>
                <a:spcPts val="0"/>
              </a:spcAft>
              <a:buNone/>
            </a:pPr>
            <a:r>
              <a:rPr lang="es-ES" sz="2400">
                <a:solidFill>
                  <a:schemeClr val="dk1"/>
                </a:solidFill>
                <a:latin typeface="Calibri"/>
                <a:ea typeface="Calibri"/>
                <a:cs typeface="Calibri"/>
                <a:sym typeface="Calibri"/>
              </a:rPr>
              <a:t>Funciones de los marcos</a:t>
            </a:r>
            <a:endParaRPr/>
          </a:p>
          <a:p>
            <a:pPr marL="0" marR="0" lvl="0" indent="0" algn="l" rtl="0">
              <a:spcBef>
                <a:spcPts val="0"/>
              </a:spcBef>
              <a:spcAft>
                <a:spcPts val="0"/>
              </a:spcAft>
              <a:buNone/>
            </a:pPr>
            <a:r>
              <a:rPr lang="es-ES" sz="2400">
                <a:solidFill>
                  <a:schemeClr val="dk1"/>
                </a:solidFill>
                <a:latin typeface="Calibri"/>
                <a:ea typeface="Calibri"/>
                <a:cs typeface="Calibri"/>
                <a:sym typeface="Calibri"/>
              </a:rPr>
              <a:t>Identificar el marco Conceptual</a:t>
            </a:r>
            <a:endParaRPr/>
          </a:p>
          <a:p>
            <a:pPr marL="0" marR="0" lvl="0" indent="0" algn="l" rtl="0">
              <a:spcBef>
                <a:spcPts val="0"/>
              </a:spcBef>
              <a:spcAft>
                <a:spcPts val="0"/>
              </a:spcAft>
              <a:buNone/>
            </a:pPr>
            <a:r>
              <a:rPr lang="es-ES" sz="2400">
                <a:solidFill>
                  <a:schemeClr val="dk1"/>
                </a:solidFill>
                <a:latin typeface="Calibri"/>
                <a:ea typeface="Calibri"/>
                <a:cs typeface="Calibri"/>
                <a:sym typeface="Calibri"/>
              </a:rPr>
              <a:t>Describe el marco teórico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4"/>
          <p:cNvSpPr txBox="1">
            <a:spLocks noGrp="1"/>
          </p:cNvSpPr>
          <p:nvPr>
            <p:ph type="title"/>
          </p:nvPr>
        </p:nvSpPr>
        <p:spPr>
          <a:xfrm>
            <a:off x="1824286" y="223555"/>
            <a:ext cx="6192837" cy="431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s-ES" sz="3600" b="1"/>
              <a:t>MARCO REFERENCIAL</a:t>
            </a:r>
            <a:endParaRPr sz="3600" b="1"/>
          </a:p>
        </p:txBody>
      </p:sp>
      <p:sp>
        <p:nvSpPr>
          <p:cNvPr id="304" name="Google Shape;304;p14"/>
          <p:cNvSpPr txBox="1">
            <a:spLocks noGrp="1"/>
          </p:cNvSpPr>
          <p:nvPr>
            <p:ph type="body" idx="1"/>
          </p:nvPr>
        </p:nvSpPr>
        <p:spPr>
          <a:xfrm>
            <a:off x="3454357" y="927402"/>
            <a:ext cx="5677768" cy="1081087"/>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400"/>
              <a:buChar char="•"/>
            </a:pPr>
            <a:r>
              <a:rPr lang="es-ES" sz="2400"/>
              <a:t>Teórico, histórico, conceptual, estado actual, científico, contextual, técnico, tecnológico, etc.</a:t>
            </a:r>
            <a:endParaRPr sz="2400"/>
          </a:p>
        </p:txBody>
      </p:sp>
      <p:sp>
        <p:nvSpPr>
          <p:cNvPr id="305" name="Google Shape;305;p14"/>
          <p:cNvSpPr/>
          <p:nvPr/>
        </p:nvSpPr>
        <p:spPr>
          <a:xfrm rot="-3193858">
            <a:off x="2410989" y="619635"/>
            <a:ext cx="576263" cy="1511300"/>
          </a:xfrm>
          <a:prstGeom prst="curvedRightArrow">
            <a:avLst>
              <a:gd name="adj1" fmla="val 52452"/>
              <a:gd name="adj2" fmla="val 104903"/>
              <a:gd name="adj3" fmla="val 3333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306" name="Google Shape;306;p14"/>
          <p:cNvSpPr txBox="1"/>
          <p:nvPr/>
        </p:nvSpPr>
        <p:spPr>
          <a:xfrm>
            <a:off x="4132263" y="5027613"/>
            <a:ext cx="1841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307" name="Google Shape;307;p14"/>
          <p:cNvSpPr/>
          <p:nvPr/>
        </p:nvSpPr>
        <p:spPr>
          <a:xfrm>
            <a:off x="3454357" y="2447738"/>
            <a:ext cx="7720324" cy="1728787"/>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folHlink"/>
              </a:buClr>
              <a:buSzPts val="1200"/>
              <a:buFont typeface="Noto Sans Symbols"/>
              <a:buChar char="■"/>
            </a:pPr>
            <a:r>
              <a:rPr lang="es-ES" sz="2000" b="1">
                <a:solidFill>
                  <a:schemeClr val="dk1"/>
                </a:solidFill>
                <a:latin typeface="Tahoma"/>
                <a:ea typeface="Tahoma"/>
                <a:cs typeface="Tahoma"/>
                <a:sym typeface="Tahoma"/>
              </a:rPr>
              <a:t>Marco institucional</a:t>
            </a:r>
            <a:r>
              <a:rPr lang="es-ES" sz="2000">
                <a:solidFill>
                  <a:schemeClr val="dk1"/>
                </a:solidFill>
                <a:latin typeface="Tahoma"/>
                <a:ea typeface="Tahoma"/>
                <a:cs typeface="Tahoma"/>
                <a:sym typeface="Tahoma"/>
              </a:rPr>
              <a:t>: información sobre la institución en la cual se enmarca el proyecto.</a:t>
            </a:r>
            <a:endParaRPr/>
          </a:p>
          <a:p>
            <a:pPr marL="342900" marR="0" lvl="0" indent="-342900" algn="l" rtl="0">
              <a:spcBef>
                <a:spcPts val="400"/>
              </a:spcBef>
              <a:spcAft>
                <a:spcPts val="0"/>
              </a:spcAft>
              <a:buClr>
                <a:schemeClr val="folHlink"/>
              </a:buClr>
              <a:buSzPts val="1200"/>
              <a:buFont typeface="Noto Sans Symbols"/>
              <a:buChar char="■"/>
            </a:pPr>
            <a:r>
              <a:rPr lang="es-ES" sz="2000" b="1">
                <a:solidFill>
                  <a:schemeClr val="dk1"/>
                </a:solidFill>
                <a:latin typeface="Tahoma"/>
                <a:ea typeface="Tahoma"/>
                <a:cs typeface="Tahoma"/>
                <a:sym typeface="Tahoma"/>
              </a:rPr>
              <a:t>Marco social</a:t>
            </a:r>
            <a:r>
              <a:rPr lang="es-ES" sz="2000">
                <a:solidFill>
                  <a:schemeClr val="dk1"/>
                </a:solidFill>
                <a:latin typeface="Tahoma"/>
                <a:ea typeface="Tahoma"/>
                <a:cs typeface="Tahoma"/>
                <a:sym typeface="Tahoma"/>
              </a:rPr>
              <a:t>: aspectos económicos, organizativos, institucionales, políticos, etc. de la comunidad en general.</a:t>
            </a:r>
            <a:endParaRPr sz="2000">
              <a:solidFill>
                <a:schemeClr val="dk1"/>
              </a:solidFill>
              <a:latin typeface="Tahoma"/>
              <a:ea typeface="Tahoma"/>
              <a:cs typeface="Tahoma"/>
              <a:sym typeface="Tahoma"/>
            </a:endParaRPr>
          </a:p>
        </p:txBody>
      </p:sp>
      <p:sp>
        <p:nvSpPr>
          <p:cNvPr id="308" name="Google Shape;308;p14"/>
          <p:cNvSpPr/>
          <p:nvPr/>
        </p:nvSpPr>
        <p:spPr>
          <a:xfrm rot="-3193858">
            <a:off x="2410990" y="2257951"/>
            <a:ext cx="576263" cy="1511300"/>
          </a:xfrm>
          <a:prstGeom prst="curvedRightArrow">
            <a:avLst>
              <a:gd name="adj1" fmla="val 52452"/>
              <a:gd name="adj2" fmla="val 104903"/>
              <a:gd name="adj3" fmla="val 3333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309" name="Google Shape;309;p14"/>
          <p:cNvSpPr txBox="1"/>
          <p:nvPr/>
        </p:nvSpPr>
        <p:spPr>
          <a:xfrm>
            <a:off x="4727576" y="4797425"/>
            <a:ext cx="5616575" cy="13287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800" i="1">
                <a:solidFill>
                  <a:schemeClr val="dk1"/>
                </a:solidFill>
                <a:latin typeface="Times New Roman"/>
                <a:ea typeface="Times New Roman"/>
                <a:cs typeface="Times New Roman"/>
                <a:sym typeface="Times New Roman"/>
              </a:rPr>
              <a:t>Hay quienes, cuando no hay una teoría o un modelo téorico en la literatura procedente, prefieren llamar al marco teórico “marco conceptual o de referencia” </a:t>
            </a:r>
            <a:endParaRPr/>
          </a:p>
          <a:p>
            <a:pPr marL="0" marR="0" lvl="0" indent="0" algn="r" rtl="0">
              <a:spcBef>
                <a:spcPts val="900"/>
              </a:spcBef>
              <a:spcAft>
                <a:spcPts val="0"/>
              </a:spcAft>
              <a:buNone/>
            </a:pPr>
            <a:r>
              <a:rPr lang="es-ES" sz="1800" i="1">
                <a:solidFill>
                  <a:schemeClr val="dk1"/>
                </a:solidFill>
                <a:latin typeface="Times New Roman"/>
                <a:ea typeface="Times New Roman"/>
                <a:cs typeface="Times New Roman"/>
                <a:sym typeface="Times New Roman"/>
              </a:rPr>
              <a:t>Hernández Sampieri. 2003.</a:t>
            </a:r>
            <a:endParaRPr sz="1800" i="1">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5"/>
          <p:cNvSpPr txBox="1">
            <a:spLocks noGrp="1"/>
          </p:cNvSpPr>
          <p:nvPr>
            <p:ph type="title"/>
          </p:nvPr>
        </p:nvSpPr>
        <p:spPr>
          <a:xfrm>
            <a:off x="1127931" y="219282"/>
            <a:ext cx="8116887" cy="6953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s-ES" sz="3200" b="1"/>
              <a:t>Funciones principales de los marcos</a:t>
            </a:r>
            <a:endParaRPr sz="3200" b="1"/>
          </a:p>
        </p:txBody>
      </p:sp>
      <p:grpSp>
        <p:nvGrpSpPr>
          <p:cNvPr id="315" name="Google Shape;315;p15"/>
          <p:cNvGrpSpPr/>
          <p:nvPr/>
        </p:nvGrpSpPr>
        <p:grpSpPr>
          <a:xfrm>
            <a:off x="201654" y="1064980"/>
            <a:ext cx="11091780" cy="4728039"/>
            <a:chOff x="0" y="54494"/>
            <a:chExt cx="11091780" cy="4728039"/>
          </a:xfrm>
        </p:grpSpPr>
        <p:sp>
          <p:nvSpPr>
            <p:cNvPr id="316" name="Google Shape;316;p15"/>
            <p:cNvSpPr/>
            <p:nvPr/>
          </p:nvSpPr>
          <p:spPr>
            <a:xfrm>
              <a:off x="0" y="290654"/>
              <a:ext cx="11091780" cy="4032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554589" y="54494"/>
              <a:ext cx="10293837" cy="47232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txBox="1"/>
            <p:nvPr/>
          </p:nvSpPr>
          <p:spPr>
            <a:xfrm>
              <a:off x="577646" y="77551"/>
              <a:ext cx="10247723" cy="426206"/>
            </a:xfrm>
            <a:prstGeom prst="rect">
              <a:avLst/>
            </a:prstGeom>
            <a:noFill/>
            <a:ln>
              <a:noFill/>
            </a:ln>
          </p:spPr>
          <p:txBody>
            <a:bodyPr spcFirstLastPara="1" wrap="square" lIns="293450" tIns="0" rIns="29345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Da indicios de que el tema es relevante y merece ser estudiado.</a:t>
              </a:r>
              <a:endParaRPr sz="2000">
                <a:solidFill>
                  <a:schemeClr val="lt1"/>
                </a:solidFill>
                <a:latin typeface="Calibri"/>
                <a:ea typeface="Calibri"/>
                <a:cs typeface="Calibri"/>
                <a:sym typeface="Calibri"/>
              </a:endParaRPr>
            </a:p>
          </p:txBody>
        </p:sp>
        <p:sp>
          <p:nvSpPr>
            <p:cNvPr id="319" name="Google Shape;319;p15"/>
            <p:cNvSpPr/>
            <p:nvPr/>
          </p:nvSpPr>
          <p:spPr>
            <a:xfrm>
              <a:off x="0" y="1363824"/>
              <a:ext cx="11091780" cy="4032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554589" y="780254"/>
              <a:ext cx="10293837" cy="81973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txBox="1"/>
            <p:nvPr/>
          </p:nvSpPr>
          <p:spPr>
            <a:xfrm>
              <a:off x="594605" y="820270"/>
              <a:ext cx="10213805" cy="739698"/>
            </a:xfrm>
            <a:prstGeom prst="rect">
              <a:avLst/>
            </a:prstGeom>
            <a:noFill/>
            <a:ln>
              <a:noFill/>
            </a:ln>
          </p:spPr>
          <p:txBody>
            <a:bodyPr spcFirstLastPara="1" wrap="square" lIns="293450" tIns="0" rIns="29345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Proporciona un panorama del estado actual en que se encuentra la temática que se pretende estudiar. </a:t>
              </a:r>
              <a:endParaRPr/>
            </a:p>
          </p:txBody>
        </p:sp>
        <p:sp>
          <p:nvSpPr>
            <p:cNvPr id="322" name="Google Shape;322;p15"/>
            <p:cNvSpPr/>
            <p:nvPr/>
          </p:nvSpPr>
          <p:spPr>
            <a:xfrm>
              <a:off x="0" y="2202053"/>
              <a:ext cx="11091780" cy="4032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554589" y="1853424"/>
              <a:ext cx="10293837" cy="584788"/>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txBox="1"/>
            <p:nvPr/>
          </p:nvSpPr>
          <p:spPr>
            <a:xfrm>
              <a:off x="583136" y="1881971"/>
              <a:ext cx="10236743" cy="527694"/>
            </a:xfrm>
            <a:prstGeom prst="rect">
              <a:avLst/>
            </a:prstGeom>
            <a:noFill/>
            <a:ln>
              <a:noFill/>
            </a:ln>
          </p:spPr>
          <p:txBody>
            <a:bodyPr spcFirstLastPara="1" wrap="square" lIns="293450" tIns="0" rIns="29345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Ubica al investigador en torno a la temática, amplía el horizonte de estudio y evita desviaciones del problema.</a:t>
              </a:r>
              <a:endParaRPr/>
            </a:p>
          </p:txBody>
        </p:sp>
        <p:sp>
          <p:nvSpPr>
            <p:cNvPr id="325" name="Google Shape;325;p15"/>
            <p:cNvSpPr/>
            <p:nvPr/>
          </p:nvSpPr>
          <p:spPr>
            <a:xfrm>
              <a:off x="0" y="2927813"/>
              <a:ext cx="11091780" cy="4032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554589" y="2691653"/>
              <a:ext cx="10293837" cy="47232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txBox="1"/>
            <p:nvPr/>
          </p:nvSpPr>
          <p:spPr>
            <a:xfrm>
              <a:off x="577646" y="2714710"/>
              <a:ext cx="10247723" cy="426206"/>
            </a:xfrm>
            <a:prstGeom prst="rect">
              <a:avLst/>
            </a:prstGeom>
            <a:noFill/>
            <a:ln>
              <a:noFill/>
            </a:ln>
          </p:spPr>
          <p:txBody>
            <a:bodyPr spcFirstLastPara="1" wrap="square" lIns="293450" tIns="0" rIns="29345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Esboza la cosmovisión desde la cual el investigador aborda el tema. </a:t>
              </a:r>
              <a:endParaRPr/>
            </a:p>
          </p:txBody>
        </p:sp>
        <p:sp>
          <p:nvSpPr>
            <p:cNvPr id="328" name="Google Shape;328;p15"/>
            <p:cNvSpPr/>
            <p:nvPr/>
          </p:nvSpPr>
          <p:spPr>
            <a:xfrm>
              <a:off x="0" y="3653573"/>
              <a:ext cx="11091780" cy="4032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554589" y="3417413"/>
              <a:ext cx="10293837" cy="47232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txBox="1"/>
            <p:nvPr/>
          </p:nvSpPr>
          <p:spPr>
            <a:xfrm>
              <a:off x="577646" y="3440470"/>
              <a:ext cx="10247723" cy="426206"/>
            </a:xfrm>
            <a:prstGeom prst="rect">
              <a:avLst/>
            </a:prstGeom>
            <a:noFill/>
            <a:ln>
              <a:noFill/>
            </a:ln>
          </p:spPr>
          <p:txBody>
            <a:bodyPr spcFirstLastPara="1" wrap="square" lIns="293450" tIns="0" rIns="29345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Orienta sobre cómo habrá de realizarse el estudio.</a:t>
              </a:r>
              <a:endParaRPr/>
            </a:p>
          </p:txBody>
        </p:sp>
        <p:sp>
          <p:nvSpPr>
            <p:cNvPr id="331" name="Google Shape;331;p15"/>
            <p:cNvSpPr/>
            <p:nvPr/>
          </p:nvSpPr>
          <p:spPr>
            <a:xfrm>
              <a:off x="0" y="4379333"/>
              <a:ext cx="11091780" cy="4032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554589" y="4143173"/>
              <a:ext cx="10293837" cy="47232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txBox="1"/>
            <p:nvPr/>
          </p:nvSpPr>
          <p:spPr>
            <a:xfrm>
              <a:off x="577646" y="4166230"/>
              <a:ext cx="10247723" cy="426206"/>
            </a:xfrm>
            <a:prstGeom prst="rect">
              <a:avLst/>
            </a:prstGeom>
            <a:noFill/>
            <a:ln>
              <a:noFill/>
            </a:ln>
          </p:spPr>
          <p:txBody>
            <a:bodyPr spcFirstLastPara="1" wrap="square" lIns="293450" tIns="0" rIns="293450"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Ayuda a prevenir errores que se hayan cometido en otras investigaciones.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16"/>
          <p:cNvGrpSpPr/>
          <p:nvPr/>
        </p:nvGrpSpPr>
        <p:grpSpPr>
          <a:xfrm>
            <a:off x="126515" y="1426662"/>
            <a:ext cx="11297546" cy="4801681"/>
            <a:chOff x="0" y="113079"/>
            <a:chExt cx="11297546" cy="4801681"/>
          </a:xfrm>
        </p:grpSpPr>
        <p:sp>
          <p:nvSpPr>
            <p:cNvPr id="339" name="Google Shape;339;p16"/>
            <p:cNvSpPr/>
            <p:nvPr/>
          </p:nvSpPr>
          <p:spPr>
            <a:xfrm>
              <a:off x="0" y="378759"/>
              <a:ext cx="11297546" cy="4536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537847" y="113079"/>
              <a:ext cx="10756930" cy="5313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txBox="1"/>
            <p:nvPr/>
          </p:nvSpPr>
          <p:spPr>
            <a:xfrm>
              <a:off x="563786" y="139018"/>
              <a:ext cx="10705052" cy="479482"/>
            </a:xfrm>
            <a:prstGeom prst="rect">
              <a:avLst/>
            </a:prstGeom>
            <a:noFill/>
            <a:ln>
              <a:noFill/>
            </a:ln>
          </p:spPr>
          <p:txBody>
            <a:bodyPr spcFirstLastPara="1" wrap="square" lIns="298900" tIns="0" rIns="2989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sz="1800">
                  <a:solidFill>
                    <a:schemeClr val="lt1"/>
                  </a:solidFill>
                  <a:latin typeface="Calibri"/>
                  <a:ea typeface="Calibri"/>
                  <a:cs typeface="Calibri"/>
                  <a:sym typeface="Calibri"/>
                </a:rPr>
                <a:t>Conduce al establecimiento de hipótesis o afirmaciones que más tarde habrán de someterse a prueba en la realidad.</a:t>
              </a:r>
              <a:endParaRPr sz="1800">
                <a:solidFill>
                  <a:schemeClr val="lt1"/>
                </a:solidFill>
                <a:latin typeface="Calibri"/>
                <a:ea typeface="Calibri"/>
                <a:cs typeface="Calibri"/>
                <a:sym typeface="Calibri"/>
              </a:endParaRPr>
            </a:p>
          </p:txBody>
        </p:sp>
        <p:sp>
          <p:nvSpPr>
            <p:cNvPr id="342" name="Google Shape;342;p16"/>
            <p:cNvSpPr/>
            <p:nvPr/>
          </p:nvSpPr>
          <p:spPr>
            <a:xfrm>
              <a:off x="0" y="1195239"/>
              <a:ext cx="11297546" cy="4536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537847" y="929559"/>
              <a:ext cx="10756930" cy="5313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txBox="1"/>
            <p:nvPr/>
          </p:nvSpPr>
          <p:spPr>
            <a:xfrm>
              <a:off x="563786" y="955498"/>
              <a:ext cx="10705052" cy="479482"/>
            </a:xfrm>
            <a:prstGeom prst="rect">
              <a:avLst/>
            </a:prstGeom>
            <a:noFill/>
            <a:ln>
              <a:noFill/>
            </a:ln>
          </p:spPr>
          <p:txBody>
            <a:bodyPr spcFirstLastPara="1" wrap="square" lIns="298900" tIns="0" rIns="2989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sz="1800">
                  <a:solidFill>
                    <a:schemeClr val="lt1"/>
                  </a:solidFill>
                  <a:latin typeface="Calibri"/>
                  <a:ea typeface="Calibri"/>
                  <a:cs typeface="Calibri"/>
                  <a:sym typeface="Calibri"/>
                </a:rPr>
                <a:t>Inspira nuevas líneas de investigación</a:t>
              </a:r>
              <a:endParaRPr sz="1800">
                <a:solidFill>
                  <a:schemeClr val="lt1"/>
                </a:solidFill>
                <a:latin typeface="Calibri"/>
                <a:ea typeface="Calibri"/>
                <a:cs typeface="Calibri"/>
                <a:sym typeface="Calibri"/>
              </a:endParaRPr>
            </a:p>
          </p:txBody>
        </p:sp>
        <p:sp>
          <p:nvSpPr>
            <p:cNvPr id="345" name="Google Shape;345;p16"/>
            <p:cNvSpPr/>
            <p:nvPr/>
          </p:nvSpPr>
          <p:spPr>
            <a:xfrm>
              <a:off x="0" y="2011719"/>
              <a:ext cx="11297546" cy="4536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557706" y="1746040"/>
              <a:ext cx="10735216" cy="5313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txBox="1"/>
            <p:nvPr/>
          </p:nvSpPr>
          <p:spPr>
            <a:xfrm>
              <a:off x="583645" y="1771979"/>
              <a:ext cx="10683338" cy="479482"/>
            </a:xfrm>
            <a:prstGeom prst="rect">
              <a:avLst/>
            </a:prstGeom>
            <a:noFill/>
            <a:ln>
              <a:noFill/>
            </a:ln>
          </p:spPr>
          <p:txBody>
            <a:bodyPr spcFirstLastPara="1" wrap="square" lIns="298900" tIns="0" rIns="2989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sz="1800">
                  <a:solidFill>
                    <a:schemeClr val="lt1"/>
                  </a:solidFill>
                  <a:latin typeface="Calibri"/>
                  <a:ea typeface="Calibri"/>
                  <a:cs typeface="Calibri"/>
                  <a:sym typeface="Calibri"/>
                </a:rPr>
                <a:t>Estructura la fundamentación de la investigación y pone en evidencia la capacidad argumentativa, la capacidad crítica y la capacidad de integración del conocimiento que tiene el investigador.</a:t>
              </a:r>
              <a:endParaRPr sz="1800">
                <a:solidFill>
                  <a:schemeClr val="lt1"/>
                </a:solidFill>
                <a:latin typeface="Calibri"/>
                <a:ea typeface="Calibri"/>
                <a:cs typeface="Calibri"/>
                <a:sym typeface="Calibri"/>
              </a:endParaRPr>
            </a:p>
          </p:txBody>
        </p:sp>
        <p:sp>
          <p:nvSpPr>
            <p:cNvPr id="348" name="Google Shape;348;p16"/>
            <p:cNvSpPr/>
            <p:nvPr/>
          </p:nvSpPr>
          <p:spPr>
            <a:xfrm>
              <a:off x="0" y="2828200"/>
              <a:ext cx="11297546" cy="4536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537847" y="2562520"/>
              <a:ext cx="10756930" cy="5313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txBox="1"/>
            <p:nvPr/>
          </p:nvSpPr>
          <p:spPr>
            <a:xfrm>
              <a:off x="563786" y="2588459"/>
              <a:ext cx="10705052" cy="479482"/>
            </a:xfrm>
            <a:prstGeom prst="rect">
              <a:avLst/>
            </a:prstGeom>
            <a:noFill/>
            <a:ln>
              <a:noFill/>
            </a:ln>
          </p:spPr>
          <p:txBody>
            <a:bodyPr spcFirstLastPara="1" wrap="square" lIns="298900" tIns="0" rIns="2989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sz="1800">
                  <a:solidFill>
                    <a:schemeClr val="lt1"/>
                  </a:solidFill>
                  <a:latin typeface="Calibri"/>
                  <a:ea typeface="Calibri"/>
                  <a:cs typeface="Calibri"/>
                  <a:sym typeface="Calibri"/>
                </a:rPr>
                <a:t>Proporciona un punto de referencia para interpretar y discutir los resultados del estudio.</a:t>
              </a:r>
              <a:endParaRPr sz="1800">
                <a:solidFill>
                  <a:schemeClr val="lt1"/>
                </a:solidFill>
                <a:latin typeface="Calibri"/>
                <a:ea typeface="Calibri"/>
                <a:cs typeface="Calibri"/>
                <a:sym typeface="Calibri"/>
              </a:endParaRPr>
            </a:p>
          </p:txBody>
        </p:sp>
        <p:sp>
          <p:nvSpPr>
            <p:cNvPr id="351" name="Google Shape;351;p16"/>
            <p:cNvSpPr/>
            <p:nvPr/>
          </p:nvSpPr>
          <p:spPr>
            <a:xfrm>
              <a:off x="0" y="3644680"/>
              <a:ext cx="11297546" cy="4536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537847" y="3379000"/>
              <a:ext cx="10756930" cy="5313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txBox="1"/>
            <p:nvPr/>
          </p:nvSpPr>
          <p:spPr>
            <a:xfrm>
              <a:off x="563786" y="3404939"/>
              <a:ext cx="10705052" cy="479482"/>
            </a:xfrm>
            <a:prstGeom prst="rect">
              <a:avLst/>
            </a:prstGeom>
            <a:noFill/>
            <a:ln>
              <a:noFill/>
            </a:ln>
          </p:spPr>
          <p:txBody>
            <a:bodyPr spcFirstLastPara="1" wrap="square" lIns="298900" tIns="0" rIns="2989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sz="1800">
                  <a:solidFill>
                    <a:schemeClr val="lt1"/>
                  </a:solidFill>
                  <a:latin typeface="Calibri"/>
                  <a:ea typeface="Calibri"/>
                  <a:cs typeface="Calibri"/>
                  <a:sym typeface="Calibri"/>
                </a:rPr>
                <a:t>Crea las condiciones conceptuales necesarias para trascender las propuestas que la investigación plantea.</a:t>
              </a:r>
              <a:endParaRPr sz="1800">
                <a:solidFill>
                  <a:schemeClr val="lt1"/>
                </a:solidFill>
                <a:latin typeface="Calibri"/>
                <a:ea typeface="Calibri"/>
                <a:cs typeface="Calibri"/>
                <a:sym typeface="Calibri"/>
              </a:endParaRPr>
            </a:p>
          </p:txBody>
        </p:sp>
        <p:sp>
          <p:nvSpPr>
            <p:cNvPr id="354" name="Google Shape;354;p16"/>
            <p:cNvSpPr/>
            <p:nvPr/>
          </p:nvSpPr>
          <p:spPr>
            <a:xfrm>
              <a:off x="0" y="4461160"/>
              <a:ext cx="11297546" cy="453600"/>
            </a:xfrm>
            <a:prstGeom prst="rect">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537847" y="4195480"/>
              <a:ext cx="10756930" cy="5313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txBox="1"/>
            <p:nvPr/>
          </p:nvSpPr>
          <p:spPr>
            <a:xfrm>
              <a:off x="563786" y="4221419"/>
              <a:ext cx="10705052" cy="479482"/>
            </a:xfrm>
            <a:prstGeom prst="rect">
              <a:avLst/>
            </a:prstGeom>
            <a:noFill/>
            <a:ln>
              <a:noFill/>
            </a:ln>
          </p:spPr>
          <p:txBody>
            <a:bodyPr spcFirstLastPara="1" wrap="square" lIns="298900" tIns="0" rIns="2989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s-ES" sz="1800">
                  <a:solidFill>
                    <a:schemeClr val="lt1"/>
                  </a:solidFill>
                  <a:latin typeface="Calibri"/>
                  <a:ea typeface="Calibri"/>
                  <a:cs typeface="Calibri"/>
                  <a:sym typeface="Calibri"/>
                </a:rPr>
                <a:t>Guía al investigador durante la interpretación.</a:t>
              </a:r>
              <a:endParaRPr sz="1800">
                <a:solidFill>
                  <a:schemeClr val="lt1"/>
                </a:solidFill>
                <a:latin typeface="Calibri"/>
                <a:ea typeface="Calibri"/>
                <a:cs typeface="Calibri"/>
                <a:sym typeface="Calibri"/>
              </a:endParaRPr>
            </a:p>
          </p:txBody>
        </p:sp>
      </p:grpSp>
      <p:sp>
        <p:nvSpPr>
          <p:cNvPr id="357" name="Google Shape;357;p16"/>
          <p:cNvSpPr txBox="1">
            <a:spLocks noGrp="1"/>
          </p:cNvSpPr>
          <p:nvPr>
            <p:ph type="title"/>
          </p:nvPr>
        </p:nvSpPr>
        <p:spPr>
          <a:xfrm>
            <a:off x="474704" y="285749"/>
            <a:ext cx="8043862" cy="6953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s-ES" sz="3200"/>
              <a:t>Funciones principales de los marcos</a:t>
            </a:r>
            <a:endParaRPr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7"/>
          <p:cNvSpPr txBox="1">
            <a:spLocks noGrp="1"/>
          </p:cNvSpPr>
          <p:nvPr>
            <p:ph type="body" idx="1"/>
          </p:nvPr>
        </p:nvSpPr>
        <p:spPr>
          <a:xfrm>
            <a:off x="960788" y="1371600"/>
            <a:ext cx="10270424" cy="4114800"/>
          </a:xfrm>
          <a:prstGeom prst="rect">
            <a:avLst/>
          </a:prstGeom>
          <a:noFill/>
          <a:ln>
            <a:noFill/>
          </a:ln>
        </p:spPr>
        <p:txBody>
          <a:bodyPr spcFirstLastPara="1" wrap="square" lIns="91425" tIns="45700" rIns="91425" bIns="45700" anchor="t" anchorCtr="0">
            <a:normAutofit/>
          </a:bodyPr>
          <a:lstStyle/>
          <a:p>
            <a:pPr marL="228600" lvl="0" indent="-64135" algn="just" rtl="0">
              <a:lnSpc>
                <a:spcPct val="70000"/>
              </a:lnSpc>
              <a:spcBef>
                <a:spcPts val="0"/>
              </a:spcBef>
              <a:spcAft>
                <a:spcPts val="0"/>
              </a:spcAft>
              <a:buClr>
                <a:schemeClr val="dk1"/>
              </a:buClr>
              <a:buSzPts val="2590"/>
              <a:buNone/>
            </a:pPr>
            <a:endParaRPr sz="2590"/>
          </a:p>
          <a:p>
            <a:pPr marL="228600" lvl="0" indent="-228600" algn="just" rtl="0">
              <a:lnSpc>
                <a:spcPct val="70000"/>
              </a:lnSpc>
              <a:spcBef>
                <a:spcPts val="1000"/>
              </a:spcBef>
              <a:spcAft>
                <a:spcPts val="0"/>
              </a:spcAft>
              <a:buClr>
                <a:schemeClr val="dk1"/>
              </a:buClr>
              <a:buSzPts val="2590"/>
              <a:buChar char="•"/>
            </a:pPr>
            <a:r>
              <a:rPr lang="es-ES" sz="2590"/>
              <a:t>Puede tener una estructura interna lógica que permita la conceptualización y la coherencia del </a:t>
            </a:r>
            <a:r>
              <a:rPr lang="es-ES" sz="2590" b="1"/>
              <a:t>lenguaje teórico; es la organización, la definición de los conceptos.</a:t>
            </a:r>
            <a:endParaRPr/>
          </a:p>
          <a:p>
            <a:pPr marL="228600" lvl="0" indent="-64135" algn="just" rtl="0">
              <a:lnSpc>
                <a:spcPct val="70000"/>
              </a:lnSpc>
              <a:spcBef>
                <a:spcPts val="1000"/>
              </a:spcBef>
              <a:spcAft>
                <a:spcPts val="0"/>
              </a:spcAft>
              <a:buClr>
                <a:schemeClr val="dk1"/>
              </a:buClr>
              <a:buSzPts val="2590"/>
              <a:buNone/>
            </a:pPr>
            <a:endParaRPr sz="2590"/>
          </a:p>
          <a:p>
            <a:pPr marL="228600" lvl="0" indent="-228600" algn="just" rtl="0">
              <a:lnSpc>
                <a:spcPct val="70000"/>
              </a:lnSpc>
              <a:spcBef>
                <a:spcPts val="1000"/>
              </a:spcBef>
              <a:spcAft>
                <a:spcPts val="0"/>
              </a:spcAft>
              <a:buClr>
                <a:schemeClr val="dk1"/>
              </a:buClr>
              <a:buSzPts val="2590"/>
              <a:buChar char="•"/>
            </a:pPr>
            <a:r>
              <a:rPr lang="es-ES" sz="2590"/>
              <a:t>El marco conceptual también </a:t>
            </a:r>
            <a:r>
              <a:rPr lang="es-ES" sz="2590" b="1"/>
              <a:t>define las variables </a:t>
            </a:r>
            <a:r>
              <a:rPr lang="es-ES" sz="2590"/>
              <a:t>que se van a estudiar, </a:t>
            </a:r>
            <a:r>
              <a:rPr lang="es-ES" sz="2590" b="1"/>
              <a:t>precisa las relaciones </a:t>
            </a:r>
            <a:r>
              <a:rPr lang="es-ES" sz="2590"/>
              <a:t>que existen entre ellas, determina el valor de la influencia que ejercen sobre el fenómeno estudiado.</a:t>
            </a:r>
            <a:endParaRPr/>
          </a:p>
          <a:p>
            <a:pPr marL="228600" lvl="0" indent="-64135" algn="just" rtl="0">
              <a:lnSpc>
                <a:spcPct val="70000"/>
              </a:lnSpc>
              <a:spcBef>
                <a:spcPts val="1000"/>
              </a:spcBef>
              <a:spcAft>
                <a:spcPts val="0"/>
              </a:spcAft>
              <a:buClr>
                <a:schemeClr val="dk1"/>
              </a:buClr>
              <a:buSzPts val="2590"/>
              <a:buNone/>
            </a:pPr>
            <a:endParaRPr sz="2590"/>
          </a:p>
          <a:p>
            <a:pPr marL="228600" lvl="0" indent="-228600" algn="just" rtl="0">
              <a:lnSpc>
                <a:spcPct val="70000"/>
              </a:lnSpc>
              <a:spcBef>
                <a:spcPts val="1000"/>
              </a:spcBef>
              <a:spcAft>
                <a:spcPts val="0"/>
              </a:spcAft>
              <a:buClr>
                <a:schemeClr val="dk1"/>
              </a:buClr>
              <a:buSzPts val="2590"/>
              <a:buChar char="•"/>
            </a:pPr>
            <a:r>
              <a:rPr lang="es-ES" sz="2590"/>
              <a:t>Constituye un </a:t>
            </a:r>
            <a:r>
              <a:rPr lang="es-ES" sz="2590" b="1"/>
              <a:t>verdadero plan teórico</a:t>
            </a:r>
            <a:r>
              <a:rPr lang="es-ES" sz="2590"/>
              <a:t>, pero se aplica particularmente a la investigación de verificación. Se emplea el término de marco conceptual cuando se habla del plan teórico de una teoría ya existente.</a:t>
            </a:r>
            <a:endParaRPr/>
          </a:p>
          <a:p>
            <a:pPr marL="228600" lvl="0" indent="-64135" algn="just" rtl="0">
              <a:lnSpc>
                <a:spcPct val="70000"/>
              </a:lnSpc>
              <a:spcBef>
                <a:spcPts val="1000"/>
              </a:spcBef>
              <a:spcAft>
                <a:spcPts val="0"/>
              </a:spcAft>
              <a:buClr>
                <a:schemeClr val="dk1"/>
              </a:buClr>
              <a:buSzPts val="2590"/>
              <a:buNone/>
            </a:pPr>
            <a:endParaRPr sz="2590"/>
          </a:p>
        </p:txBody>
      </p:sp>
      <p:sp>
        <p:nvSpPr>
          <p:cNvPr id="363" name="Google Shape;363;p17"/>
          <p:cNvSpPr/>
          <p:nvPr/>
        </p:nvSpPr>
        <p:spPr>
          <a:xfrm>
            <a:off x="1854097" y="215900"/>
            <a:ext cx="7772400" cy="9334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s-ES" sz="3200" b="1">
                <a:solidFill>
                  <a:schemeClr val="dk1"/>
                </a:solidFill>
                <a:latin typeface="Calibri"/>
                <a:ea typeface="Calibri"/>
                <a:cs typeface="Calibri"/>
                <a:sym typeface="Calibri"/>
              </a:rPr>
              <a:t>MARCO CONCEPTUAL</a:t>
            </a:r>
            <a:endParaRPr sz="3200" b="1">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
          <p:cNvSpPr txBox="1">
            <a:spLocks noGrp="1"/>
          </p:cNvSpPr>
          <p:nvPr>
            <p:ph type="title"/>
          </p:nvPr>
        </p:nvSpPr>
        <p:spPr>
          <a:xfrm>
            <a:off x="2216975" y="1010968"/>
            <a:ext cx="6762750" cy="479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s-ES" sz="3600" b="1"/>
              <a:t>Concepto(s) de Marco Teórico</a:t>
            </a:r>
            <a:endParaRPr/>
          </a:p>
        </p:txBody>
      </p:sp>
      <p:sp>
        <p:nvSpPr>
          <p:cNvPr id="369" name="Google Shape;369;p18"/>
          <p:cNvSpPr txBox="1">
            <a:spLocks noGrp="1"/>
          </p:cNvSpPr>
          <p:nvPr>
            <p:ph type="body" idx="1"/>
          </p:nvPr>
        </p:nvSpPr>
        <p:spPr>
          <a:xfrm>
            <a:off x="367722" y="1896280"/>
            <a:ext cx="10996964" cy="41148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s-ES" sz="2400"/>
              <a:t>Conjunto de preposiciones que sirven de referencia al tema de estudio y que al estar ligadas entre sí, constituyen el ámbito teórico dentro del cual el investigador formula sus proposiciones específicas, describe e interpreta los hechos que le interesan.</a:t>
            </a:r>
            <a:endParaRPr/>
          </a:p>
          <a:p>
            <a:pPr marL="228600" lvl="0" indent="-76200" algn="just" rtl="0">
              <a:lnSpc>
                <a:spcPct val="90000"/>
              </a:lnSpc>
              <a:spcBef>
                <a:spcPts val="1000"/>
              </a:spcBef>
              <a:spcAft>
                <a:spcPts val="0"/>
              </a:spcAft>
              <a:buClr>
                <a:schemeClr val="dk1"/>
              </a:buClr>
              <a:buSzPts val="2400"/>
              <a:buNone/>
            </a:pPr>
            <a:endParaRPr sz="2400"/>
          </a:p>
          <a:p>
            <a:pPr marL="228600" lvl="0" indent="-228600" algn="just" rtl="0">
              <a:lnSpc>
                <a:spcPct val="90000"/>
              </a:lnSpc>
              <a:spcBef>
                <a:spcPts val="1000"/>
              </a:spcBef>
              <a:spcAft>
                <a:spcPts val="0"/>
              </a:spcAft>
              <a:buClr>
                <a:schemeClr val="dk1"/>
              </a:buClr>
              <a:buSzPts val="2400"/>
              <a:buChar char="•"/>
            </a:pPr>
            <a:r>
              <a:rPr lang="es-ES" sz="2400"/>
              <a:t>Es el desarrollo organizado y sistemático del conjunto de ideas, conceptos, antecedentes y teorías que permiten sustentar la investigación y comprender la perspectiva o enfoques desde el cual el investigador parte, y a través del cual interpreta sus resultados. A su vez constituye la fundamentación epistémica de la investigación, fruto de la indagación, de la recopilación y la integración de paradigmas, incluyendo, si es preciso, la reflexión del investigador.</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16:creationId xmlns:a16="http://schemas.microsoft.com/office/drawing/2014/main" id="{6A80A4B7-4A71-4CD2-8E78-1A1121FDE358}"/>
              </a:ext>
            </a:extLst>
          </p:cNvPr>
          <p:cNvSpPr>
            <a:spLocks noGrp="1"/>
          </p:cNvSpPr>
          <p:nvPr>
            <p:ph type="title"/>
          </p:nvPr>
        </p:nvSpPr>
        <p:spPr>
          <a:xfrm>
            <a:off x="1919288" y="476251"/>
            <a:ext cx="8229600" cy="925513"/>
          </a:xfrm>
        </p:spPr>
        <p:txBody>
          <a:bodyPr/>
          <a:lstStyle/>
          <a:p>
            <a:pPr eaLnBrk="1" hangingPunct="1"/>
            <a:r>
              <a:rPr lang="es-GT" altLang="es-EC" b="1"/>
              <a:t>Objetivos</a:t>
            </a:r>
          </a:p>
        </p:txBody>
      </p:sp>
      <p:sp>
        <p:nvSpPr>
          <p:cNvPr id="20483" name="2 Marcador de contenido">
            <a:extLst>
              <a:ext uri="{FF2B5EF4-FFF2-40B4-BE49-F238E27FC236}">
                <a16:creationId xmlns:a16="http://schemas.microsoft.com/office/drawing/2014/main" id="{B88C848D-A447-439C-81D8-397BB8D7E6C2}"/>
              </a:ext>
            </a:extLst>
          </p:cNvPr>
          <p:cNvSpPr>
            <a:spLocks noGrp="1"/>
          </p:cNvSpPr>
          <p:nvPr>
            <p:ph idx="1"/>
          </p:nvPr>
        </p:nvSpPr>
        <p:spPr>
          <a:xfrm>
            <a:off x="1981200" y="1628776"/>
            <a:ext cx="8229600" cy="4695825"/>
          </a:xfrm>
        </p:spPr>
        <p:txBody>
          <a:bodyPr/>
          <a:lstStyle/>
          <a:p>
            <a:pPr eaLnBrk="1" hangingPunct="1"/>
            <a:r>
              <a:rPr lang="es-ES" altLang="es-EC" sz="3200" dirty="0"/>
              <a:t>Expresan lo que queremos lograr </a:t>
            </a:r>
          </a:p>
          <a:p>
            <a:pPr eaLnBrk="1" hangingPunct="1"/>
            <a:r>
              <a:rPr lang="es-ES" altLang="es-EC" sz="3200" dirty="0"/>
              <a:t>Sirven de guía para el estudio</a:t>
            </a:r>
          </a:p>
          <a:p>
            <a:pPr eaLnBrk="1" hangingPunct="1"/>
            <a:r>
              <a:rPr lang="es-ES" altLang="es-EC" sz="3200" dirty="0"/>
              <a:t>Determinan los límites y amplitud del estudio </a:t>
            </a:r>
          </a:p>
          <a:p>
            <a:pPr eaLnBrk="1" hangingPunct="1"/>
            <a:r>
              <a:rPr lang="es-ES" altLang="es-EC" sz="3200" dirty="0"/>
              <a:t>Orientan sobre los resultados que se pretenden alcanzar </a:t>
            </a:r>
          </a:p>
          <a:p>
            <a:pPr eaLnBrk="1" hangingPunct="1"/>
            <a:r>
              <a:rPr lang="es-ES" altLang="es-EC" sz="3200" dirty="0"/>
              <a:t>Determinan las etapas del proceso que se realizará. </a:t>
            </a:r>
            <a:endParaRPr lang="es-GT" altLang="es-EC" sz="3200" dirty="0"/>
          </a:p>
        </p:txBody>
      </p:sp>
    </p:spTree>
    <p:extLst>
      <p:ext uri="{BB962C8B-B14F-4D97-AF65-F5344CB8AC3E}">
        <p14:creationId xmlns:p14="http://schemas.microsoft.com/office/powerpoint/2010/main" val="4121580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9"/>
          <p:cNvSpPr txBox="1">
            <a:spLocks noGrp="1"/>
          </p:cNvSpPr>
          <p:nvPr>
            <p:ph type="title"/>
          </p:nvPr>
        </p:nvSpPr>
        <p:spPr>
          <a:xfrm>
            <a:off x="2651290" y="923844"/>
            <a:ext cx="6762750" cy="4794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2880"/>
              <a:buFont typeface="Calibri"/>
              <a:buNone/>
            </a:pPr>
            <a:r>
              <a:rPr lang="es-ES" sz="2880" b="1"/>
              <a:t>Concepto(s) de Marco Teórico</a:t>
            </a:r>
            <a:endParaRPr/>
          </a:p>
        </p:txBody>
      </p:sp>
      <p:sp>
        <p:nvSpPr>
          <p:cNvPr id="375" name="Google Shape;375;p19"/>
          <p:cNvSpPr txBox="1">
            <a:spLocks noGrp="1"/>
          </p:cNvSpPr>
          <p:nvPr>
            <p:ph type="body" idx="1"/>
          </p:nvPr>
        </p:nvSpPr>
        <p:spPr>
          <a:xfrm>
            <a:off x="154379" y="1876301"/>
            <a:ext cx="11756572" cy="4443537"/>
          </a:xfrm>
          <a:prstGeom prst="rect">
            <a:avLst/>
          </a:prstGeom>
          <a:noFill/>
          <a:ln>
            <a:noFill/>
          </a:ln>
        </p:spPr>
        <p:txBody>
          <a:bodyPr spcFirstLastPara="1" wrap="square" lIns="91425" tIns="45700" rIns="91425" bIns="45700" anchor="t" anchorCtr="0">
            <a:normAutofit/>
          </a:bodyPr>
          <a:lstStyle/>
          <a:p>
            <a:pPr marL="228600" lvl="0" indent="-228600" algn="just" rtl="0">
              <a:lnSpc>
                <a:spcPct val="80000"/>
              </a:lnSpc>
              <a:spcBef>
                <a:spcPts val="0"/>
              </a:spcBef>
              <a:spcAft>
                <a:spcPts val="0"/>
              </a:spcAft>
              <a:buClr>
                <a:schemeClr val="dk1"/>
              </a:buClr>
              <a:buSzPts val="2400"/>
              <a:buChar char="•"/>
            </a:pPr>
            <a:r>
              <a:rPr lang="es-ES" sz="2400"/>
              <a:t>La elaboración del marco teórico no se organiza como un conjunto de definiciones o conceptos estáticos, más bien es el desarrollo y la exposición integral y coherente del conocimiento que se tiene sobre el asunto estudiado. Es la fundamentación teórica que permite la precisión en la comprensión y manejo de términos conceptuales y prácticos, del asunto que se aborda desde determinado enfoque o corriente. Debe dar cuenta de cuáles son los objetos, cómo son, qué hacen, cómo se manifiestan y con qué se relacionan. Además de los autores, teorías, ideas, conceptos y hallazgos más sobresalientes.</a:t>
            </a:r>
            <a:endParaRPr/>
          </a:p>
          <a:p>
            <a:pPr marL="228600" lvl="0" indent="-76200" algn="l" rtl="0">
              <a:lnSpc>
                <a:spcPct val="80000"/>
              </a:lnSpc>
              <a:spcBef>
                <a:spcPts val="1000"/>
              </a:spcBef>
              <a:spcAft>
                <a:spcPts val="0"/>
              </a:spcAft>
              <a:buClr>
                <a:schemeClr val="dk1"/>
              </a:buClr>
              <a:buSzPts val="2400"/>
              <a:buNone/>
            </a:pPr>
            <a:endParaRPr sz="2400"/>
          </a:p>
          <a:p>
            <a:pPr marL="228600" lvl="0" indent="-228600" algn="l" rtl="0">
              <a:lnSpc>
                <a:spcPct val="80000"/>
              </a:lnSpc>
              <a:spcBef>
                <a:spcPts val="1000"/>
              </a:spcBef>
              <a:spcAft>
                <a:spcPts val="0"/>
              </a:spcAft>
              <a:buClr>
                <a:schemeClr val="dk1"/>
              </a:buClr>
              <a:buSzPts val="2400"/>
              <a:buChar char="•"/>
            </a:pPr>
            <a:r>
              <a:rPr lang="es-ES" sz="2400"/>
              <a:t>Supone un aporte teórico más importante. Además de definir las variables que se van a estudiar, precisa las relaciones que existen entre ellas y establece la jerarquía según su influencia sobre el conjunto del fenómeno estudiado.</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title"/>
          </p:nvPr>
        </p:nvSpPr>
        <p:spPr>
          <a:xfrm>
            <a:off x="332509" y="547687"/>
            <a:ext cx="9381507" cy="10729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s-ES" sz="3600" b="1"/>
              <a:t>Etapas para la elaboración del marco teórico</a:t>
            </a:r>
            <a:endParaRPr sz="3600" b="1"/>
          </a:p>
        </p:txBody>
      </p:sp>
      <p:sp>
        <p:nvSpPr>
          <p:cNvPr id="381" name="Google Shape;381;p20"/>
          <p:cNvSpPr/>
          <p:nvPr/>
        </p:nvSpPr>
        <p:spPr>
          <a:xfrm>
            <a:off x="2711451" y="2276475"/>
            <a:ext cx="3744913" cy="1512888"/>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Tahoma"/>
                <a:ea typeface="Tahoma"/>
                <a:cs typeface="Tahoma"/>
                <a:sym typeface="Tahoma"/>
              </a:rPr>
              <a:t>REVISIÓN DE LA LITERATURA </a:t>
            </a:r>
            <a:endParaRPr/>
          </a:p>
          <a:p>
            <a:pPr marL="0" marR="0" lvl="0" indent="0" algn="ctr" rtl="0">
              <a:spcBef>
                <a:spcPts val="0"/>
              </a:spcBef>
              <a:spcAft>
                <a:spcPts val="0"/>
              </a:spcAft>
              <a:buNone/>
            </a:pPr>
            <a:r>
              <a:rPr lang="es-ES" sz="1800">
                <a:solidFill>
                  <a:schemeClr val="dk1"/>
                </a:solidFill>
                <a:latin typeface="Tahoma"/>
                <a:ea typeface="Tahoma"/>
                <a:cs typeface="Tahoma"/>
                <a:sym typeface="Tahoma"/>
              </a:rPr>
              <a:t>CORRESPONDIENTE</a:t>
            </a:r>
            <a:endParaRPr sz="1800">
              <a:solidFill>
                <a:schemeClr val="dk1"/>
              </a:solidFill>
              <a:latin typeface="Tahoma"/>
              <a:ea typeface="Tahoma"/>
              <a:cs typeface="Tahoma"/>
              <a:sym typeface="Tahoma"/>
            </a:endParaRPr>
          </a:p>
        </p:txBody>
      </p:sp>
      <p:sp>
        <p:nvSpPr>
          <p:cNvPr id="382" name="Google Shape;382;p20"/>
          <p:cNvSpPr/>
          <p:nvPr/>
        </p:nvSpPr>
        <p:spPr>
          <a:xfrm>
            <a:off x="5159376" y="4005264"/>
            <a:ext cx="3744913" cy="1512887"/>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Tahoma"/>
                <a:ea typeface="Tahoma"/>
                <a:cs typeface="Tahoma"/>
                <a:sym typeface="Tahoma"/>
              </a:rPr>
              <a:t>ADOPCIÓN DE UNA TEORÍA O </a:t>
            </a:r>
            <a:endParaRPr/>
          </a:p>
          <a:p>
            <a:pPr marL="0" marR="0" lvl="0" indent="0" algn="ctr" rtl="0">
              <a:spcBef>
                <a:spcPts val="0"/>
              </a:spcBef>
              <a:spcAft>
                <a:spcPts val="0"/>
              </a:spcAft>
              <a:buNone/>
            </a:pPr>
            <a:r>
              <a:rPr lang="es-ES" sz="1800">
                <a:solidFill>
                  <a:schemeClr val="dk1"/>
                </a:solidFill>
                <a:latin typeface="Tahoma"/>
                <a:ea typeface="Tahoma"/>
                <a:cs typeface="Tahoma"/>
                <a:sym typeface="Tahoma"/>
              </a:rPr>
              <a:t>DESARROLLO DE UNA </a:t>
            </a:r>
            <a:endParaRPr/>
          </a:p>
          <a:p>
            <a:pPr marL="0" marR="0" lvl="0" indent="0" algn="ctr" rtl="0">
              <a:spcBef>
                <a:spcPts val="0"/>
              </a:spcBef>
              <a:spcAft>
                <a:spcPts val="0"/>
              </a:spcAft>
              <a:buNone/>
            </a:pPr>
            <a:r>
              <a:rPr lang="es-ES" sz="1800">
                <a:solidFill>
                  <a:schemeClr val="dk1"/>
                </a:solidFill>
                <a:latin typeface="Tahoma"/>
                <a:ea typeface="Tahoma"/>
                <a:cs typeface="Tahoma"/>
                <a:sym typeface="Tahoma"/>
              </a:rPr>
              <a:t>PERSPECTIVA TEÓRICA</a:t>
            </a:r>
            <a:endParaRPr sz="1800">
              <a:solidFill>
                <a:schemeClr val="dk1"/>
              </a:solidFill>
              <a:latin typeface="Tahoma"/>
              <a:ea typeface="Tahoma"/>
              <a:cs typeface="Tahoma"/>
              <a:sym typeface="Tahoma"/>
            </a:endParaRPr>
          </a:p>
        </p:txBody>
      </p:sp>
      <p:sp>
        <p:nvSpPr>
          <p:cNvPr id="383" name="Google Shape;383;p20"/>
          <p:cNvSpPr/>
          <p:nvPr/>
        </p:nvSpPr>
        <p:spPr>
          <a:xfrm rot="2796769">
            <a:off x="6167438" y="2708275"/>
            <a:ext cx="2233612" cy="649288"/>
          </a:xfrm>
          <a:prstGeom prst="curvedDownArrow">
            <a:avLst>
              <a:gd name="adj1" fmla="val 68802"/>
              <a:gd name="adj2" fmla="val 137604"/>
              <a:gd name="adj3" fmla="val 33333"/>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1"/>
          <p:cNvSpPr txBox="1">
            <a:spLocks noGrp="1"/>
          </p:cNvSpPr>
          <p:nvPr>
            <p:ph type="title"/>
          </p:nvPr>
        </p:nvSpPr>
        <p:spPr>
          <a:xfrm>
            <a:off x="1604170" y="457200"/>
            <a:ext cx="2430462" cy="106680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s-ES" sz="3200">
                <a:solidFill>
                  <a:schemeClr val="dk1"/>
                </a:solidFill>
                <a:latin typeface="Calibri"/>
                <a:ea typeface="Calibri"/>
                <a:cs typeface="Calibri"/>
                <a:sym typeface="Calibri"/>
              </a:rPr>
              <a:t>Revisión de literatura</a:t>
            </a:r>
            <a:endParaRPr sz="3200"/>
          </a:p>
        </p:txBody>
      </p:sp>
      <p:sp>
        <p:nvSpPr>
          <p:cNvPr id="389" name="Google Shape;389;p21"/>
          <p:cNvSpPr txBox="1">
            <a:spLocks noGrp="1"/>
          </p:cNvSpPr>
          <p:nvPr>
            <p:ph type="body" idx="1"/>
          </p:nvPr>
        </p:nvSpPr>
        <p:spPr>
          <a:xfrm>
            <a:off x="1341915" y="1740732"/>
            <a:ext cx="4906485" cy="4126668"/>
          </a:xfrm>
          <a:prstGeom prst="rect">
            <a:avLst/>
          </a:prstGeom>
          <a:noFill/>
          <a:ln w="38100" cap="flat" cmpd="sng">
            <a:solidFill>
              <a:schemeClr val="dk1"/>
            </a:solidFill>
            <a:prstDash val="dot"/>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000"/>
              <a:buChar char="•"/>
            </a:pPr>
            <a:r>
              <a:rPr lang="es-ES" sz="2000" i="1"/>
              <a:t>¿El planteamiento del problema se mantiene vigente o requiere modificaciones?</a:t>
            </a:r>
            <a:endParaRPr/>
          </a:p>
          <a:p>
            <a:pPr marL="228600" lvl="0" indent="-228600" algn="l" rtl="0">
              <a:lnSpc>
                <a:spcPct val="80000"/>
              </a:lnSpc>
              <a:spcBef>
                <a:spcPts val="1000"/>
              </a:spcBef>
              <a:spcAft>
                <a:spcPts val="0"/>
              </a:spcAft>
              <a:buClr>
                <a:schemeClr val="dk1"/>
              </a:buClr>
              <a:buSzPts val="2000"/>
              <a:buChar char="•"/>
            </a:pPr>
            <a:r>
              <a:rPr lang="es-ES" sz="2000" i="1"/>
              <a:t>De ser así, ¿qué debe modificarse?</a:t>
            </a:r>
            <a:endParaRPr/>
          </a:p>
          <a:p>
            <a:pPr marL="228600" lvl="0" indent="-228600" algn="l" rtl="0">
              <a:lnSpc>
                <a:spcPct val="80000"/>
              </a:lnSpc>
              <a:spcBef>
                <a:spcPts val="1000"/>
              </a:spcBef>
              <a:spcAft>
                <a:spcPts val="0"/>
              </a:spcAft>
              <a:buClr>
                <a:schemeClr val="dk1"/>
              </a:buClr>
              <a:buSzPts val="2000"/>
              <a:buChar char="•"/>
            </a:pPr>
            <a:r>
              <a:rPr lang="es-ES" sz="2000" i="1"/>
              <a:t>¿Realmente vale la pena realizar la investigación planteada?</a:t>
            </a:r>
            <a:endParaRPr/>
          </a:p>
          <a:p>
            <a:pPr marL="228600" lvl="0" indent="-228600" algn="l" rtl="0">
              <a:lnSpc>
                <a:spcPct val="80000"/>
              </a:lnSpc>
              <a:spcBef>
                <a:spcPts val="1000"/>
              </a:spcBef>
              <a:spcAft>
                <a:spcPts val="0"/>
              </a:spcAft>
              <a:buClr>
                <a:schemeClr val="dk1"/>
              </a:buClr>
              <a:buSzPts val="2000"/>
              <a:buChar char="•"/>
            </a:pPr>
            <a:r>
              <a:rPr lang="es-ES" sz="2000" i="1"/>
              <a:t>¿Es posible efectuarla?</a:t>
            </a:r>
            <a:endParaRPr/>
          </a:p>
          <a:p>
            <a:pPr marL="228600" lvl="0" indent="-228600" algn="l" rtl="0">
              <a:lnSpc>
                <a:spcPct val="80000"/>
              </a:lnSpc>
              <a:spcBef>
                <a:spcPts val="1000"/>
              </a:spcBef>
              <a:spcAft>
                <a:spcPts val="0"/>
              </a:spcAft>
              <a:buClr>
                <a:schemeClr val="dk1"/>
              </a:buClr>
              <a:buSzPts val="2000"/>
              <a:buChar char="•"/>
            </a:pPr>
            <a:r>
              <a:rPr lang="es-ES" sz="2000" i="1"/>
              <a:t>¿Cómo puede mejorarse el planteamiento original?</a:t>
            </a:r>
            <a:endParaRPr/>
          </a:p>
          <a:p>
            <a:pPr marL="228600" lvl="0" indent="-228600" algn="l" rtl="0">
              <a:lnSpc>
                <a:spcPct val="80000"/>
              </a:lnSpc>
              <a:spcBef>
                <a:spcPts val="1000"/>
              </a:spcBef>
              <a:spcAft>
                <a:spcPts val="0"/>
              </a:spcAft>
              <a:buClr>
                <a:schemeClr val="dk1"/>
              </a:buClr>
              <a:buSzPts val="2000"/>
              <a:buChar char="•"/>
            </a:pPr>
            <a:r>
              <a:rPr lang="es-ES" sz="2000" i="1"/>
              <a:t>¿De qué manera es novedosa la investigación?</a:t>
            </a:r>
            <a:endParaRPr/>
          </a:p>
          <a:p>
            <a:pPr marL="228600" lvl="0" indent="-228600" algn="l" rtl="0">
              <a:lnSpc>
                <a:spcPct val="80000"/>
              </a:lnSpc>
              <a:spcBef>
                <a:spcPts val="1000"/>
              </a:spcBef>
              <a:spcAft>
                <a:spcPts val="0"/>
              </a:spcAft>
              <a:buClr>
                <a:schemeClr val="dk1"/>
              </a:buClr>
              <a:buSzPts val="2000"/>
              <a:buChar char="•"/>
            </a:pPr>
            <a:r>
              <a:rPr lang="es-ES" sz="2000" i="1"/>
              <a:t>¿El camino a seguir es el correcto?</a:t>
            </a:r>
            <a:endParaRPr/>
          </a:p>
          <a:p>
            <a:pPr marL="228600" lvl="0" indent="-101600" algn="l" rtl="0">
              <a:lnSpc>
                <a:spcPct val="80000"/>
              </a:lnSpc>
              <a:spcBef>
                <a:spcPts val="1000"/>
              </a:spcBef>
              <a:spcAft>
                <a:spcPts val="0"/>
              </a:spcAft>
              <a:buClr>
                <a:schemeClr val="dk1"/>
              </a:buClr>
              <a:buSzPts val="2000"/>
              <a:buNone/>
            </a:pPr>
            <a:endParaRPr sz="2000" i="1"/>
          </a:p>
          <a:p>
            <a:pPr marL="228600" lvl="0" indent="-114300" algn="l" rtl="0">
              <a:lnSpc>
                <a:spcPct val="80000"/>
              </a:lnSpc>
              <a:spcBef>
                <a:spcPts val="1000"/>
              </a:spcBef>
              <a:spcAft>
                <a:spcPts val="0"/>
              </a:spcAft>
              <a:buClr>
                <a:schemeClr val="dk1"/>
              </a:buClr>
              <a:buSzPts val="1800"/>
              <a:buNone/>
            </a:pPr>
            <a:endParaRPr sz="1800" i="1"/>
          </a:p>
        </p:txBody>
      </p:sp>
      <p:sp>
        <p:nvSpPr>
          <p:cNvPr id="390" name="Google Shape;390;p21"/>
          <p:cNvSpPr txBox="1"/>
          <p:nvPr/>
        </p:nvSpPr>
        <p:spPr>
          <a:xfrm>
            <a:off x="5415148" y="240466"/>
            <a:ext cx="3810000" cy="1201738"/>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114300" algn="l" rtl="0">
              <a:spcBef>
                <a:spcPts val="0"/>
              </a:spcBef>
              <a:spcAft>
                <a:spcPts val="0"/>
              </a:spcAft>
              <a:buClr>
                <a:schemeClr val="dk1"/>
              </a:buClr>
              <a:buSzPts val="1800"/>
              <a:buFont typeface="Tahoma"/>
              <a:buChar char="•"/>
            </a:pPr>
            <a:r>
              <a:rPr lang="es-ES" sz="1800">
                <a:solidFill>
                  <a:schemeClr val="dk1"/>
                </a:solidFill>
                <a:latin typeface="Tahoma"/>
                <a:ea typeface="Tahoma"/>
                <a:cs typeface="Tahoma"/>
                <a:sym typeface="Tahoma"/>
              </a:rPr>
              <a:t>¿Cuáles estudios se han realizado?</a:t>
            </a:r>
            <a:endParaRPr/>
          </a:p>
          <a:p>
            <a:pPr marL="0" marR="0" lvl="0" indent="-114300" algn="l" rtl="0">
              <a:spcBef>
                <a:spcPts val="900"/>
              </a:spcBef>
              <a:spcAft>
                <a:spcPts val="0"/>
              </a:spcAft>
              <a:buClr>
                <a:schemeClr val="dk1"/>
              </a:buClr>
              <a:buSzPts val="1800"/>
              <a:buFont typeface="Tahoma"/>
              <a:buChar char="•"/>
            </a:pPr>
            <a:r>
              <a:rPr lang="es-ES" sz="1800">
                <a:solidFill>
                  <a:schemeClr val="dk1"/>
                </a:solidFill>
                <a:latin typeface="Tahoma"/>
                <a:ea typeface="Tahoma"/>
                <a:cs typeface="Tahoma"/>
                <a:sym typeface="Tahoma"/>
              </a:rPr>
              <a:t>¿Qué se está haciendo?</a:t>
            </a:r>
            <a:endParaRPr/>
          </a:p>
          <a:p>
            <a:pPr marL="0" marR="0" lvl="0" indent="-114300" algn="l" rtl="0">
              <a:spcBef>
                <a:spcPts val="900"/>
              </a:spcBef>
              <a:spcAft>
                <a:spcPts val="0"/>
              </a:spcAft>
              <a:buClr>
                <a:schemeClr val="dk1"/>
              </a:buClr>
              <a:buSzPts val="1800"/>
              <a:buFont typeface="Tahoma"/>
              <a:buChar char="•"/>
            </a:pPr>
            <a:r>
              <a:rPr lang="es-ES" sz="1800">
                <a:solidFill>
                  <a:schemeClr val="dk1"/>
                </a:solidFill>
                <a:latin typeface="Tahoma"/>
                <a:ea typeface="Tahoma"/>
                <a:cs typeface="Tahoma"/>
                <a:sym typeface="Tahoma"/>
              </a:rPr>
              <a:t>¿cuáles son las tendencias?</a:t>
            </a:r>
            <a:endParaRPr sz="1800">
              <a:solidFill>
                <a:schemeClr val="dk1"/>
              </a:solidFill>
              <a:latin typeface="Tahoma"/>
              <a:ea typeface="Tahoma"/>
              <a:cs typeface="Tahoma"/>
              <a:sym typeface="Tahoma"/>
            </a:endParaRPr>
          </a:p>
        </p:txBody>
      </p:sp>
      <p:cxnSp>
        <p:nvCxnSpPr>
          <p:cNvPr id="391" name="Google Shape;391;p21"/>
          <p:cNvCxnSpPr/>
          <p:nvPr/>
        </p:nvCxnSpPr>
        <p:spPr>
          <a:xfrm>
            <a:off x="4034632" y="976744"/>
            <a:ext cx="1380516" cy="13855"/>
          </a:xfrm>
          <a:prstGeom prst="straightConnector1">
            <a:avLst/>
          </a:prstGeom>
          <a:noFill/>
          <a:ln w="28575" cap="flat" cmpd="sng">
            <a:solidFill>
              <a:schemeClr val="dk1"/>
            </a:solidFill>
            <a:prstDash val="solid"/>
            <a:round/>
            <a:headEnd type="none" w="med" len="med"/>
            <a:tailEnd type="triangle" w="med" len="med"/>
          </a:ln>
        </p:spPr>
      </p:cxnSp>
      <p:sp>
        <p:nvSpPr>
          <p:cNvPr id="392" name="Google Shape;392;p21"/>
          <p:cNvSpPr txBox="1"/>
          <p:nvPr/>
        </p:nvSpPr>
        <p:spPr>
          <a:xfrm>
            <a:off x="6629400" y="1752601"/>
            <a:ext cx="3810000" cy="650875"/>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a:solidFill>
                  <a:schemeClr val="dk1"/>
                </a:solidFill>
                <a:latin typeface="Tahoma"/>
                <a:ea typeface="Tahoma"/>
                <a:cs typeface="Tahoma"/>
                <a:sym typeface="Tahoma"/>
              </a:rPr>
              <a:t>Estado del conocimiento en que se encuentra nuestra investigación</a:t>
            </a:r>
            <a:endParaRPr sz="1800">
              <a:solidFill>
                <a:schemeClr val="dk1"/>
              </a:solidFill>
              <a:latin typeface="Tahoma"/>
              <a:ea typeface="Tahoma"/>
              <a:cs typeface="Tahoma"/>
              <a:sym typeface="Tahoma"/>
            </a:endParaRPr>
          </a:p>
        </p:txBody>
      </p:sp>
      <p:cxnSp>
        <p:nvCxnSpPr>
          <p:cNvPr id="393" name="Google Shape;393;p21"/>
          <p:cNvCxnSpPr/>
          <p:nvPr/>
        </p:nvCxnSpPr>
        <p:spPr>
          <a:xfrm>
            <a:off x="8077200" y="1447800"/>
            <a:ext cx="0" cy="304800"/>
          </a:xfrm>
          <a:prstGeom prst="straightConnector1">
            <a:avLst/>
          </a:prstGeom>
          <a:noFill/>
          <a:ln w="38100" cap="flat" cmpd="sng">
            <a:solidFill>
              <a:schemeClr val="dk1"/>
            </a:solidFill>
            <a:prstDash val="solid"/>
            <a:round/>
            <a:headEnd type="none" w="med" len="med"/>
            <a:tailEnd type="triangle" w="med" len="med"/>
          </a:ln>
        </p:spPr>
      </p:cxnSp>
      <p:sp>
        <p:nvSpPr>
          <p:cNvPr id="394" name="Google Shape;394;p21"/>
          <p:cNvSpPr txBox="1"/>
          <p:nvPr/>
        </p:nvSpPr>
        <p:spPr>
          <a:xfrm>
            <a:off x="6629400" y="2743201"/>
            <a:ext cx="3810000" cy="650875"/>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a:solidFill>
                  <a:schemeClr val="dk1"/>
                </a:solidFill>
                <a:latin typeface="Tahoma"/>
                <a:ea typeface="Tahoma"/>
                <a:cs typeface="Tahoma"/>
                <a:sym typeface="Tahoma"/>
              </a:rPr>
              <a:t>Evaluar de nuevo el planteamiento del problema</a:t>
            </a:r>
            <a:endParaRPr sz="1800">
              <a:solidFill>
                <a:schemeClr val="dk1"/>
              </a:solidFill>
              <a:latin typeface="Tahoma"/>
              <a:ea typeface="Tahoma"/>
              <a:cs typeface="Tahoma"/>
              <a:sym typeface="Tahoma"/>
            </a:endParaRPr>
          </a:p>
        </p:txBody>
      </p:sp>
      <p:cxnSp>
        <p:nvCxnSpPr>
          <p:cNvPr id="395" name="Google Shape;395;p21"/>
          <p:cNvCxnSpPr/>
          <p:nvPr/>
        </p:nvCxnSpPr>
        <p:spPr>
          <a:xfrm>
            <a:off x="8077200" y="2438400"/>
            <a:ext cx="0" cy="304800"/>
          </a:xfrm>
          <a:prstGeom prst="straightConnector1">
            <a:avLst/>
          </a:prstGeom>
          <a:noFill/>
          <a:ln w="38100" cap="flat" cmpd="sng">
            <a:solidFill>
              <a:schemeClr val="dk1"/>
            </a:solidFill>
            <a:prstDash val="solid"/>
            <a:round/>
            <a:headEnd type="none" w="med" len="med"/>
            <a:tailEnd type="triangle" w="med" len="med"/>
          </a:ln>
        </p:spPr>
      </p:cxnSp>
      <p:sp>
        <p:nvSpPr>
          <p:cNvPr id="396" name="Google Shape;396;p21"/>
          <p:cNvSpPr/>
          <p:nvPr/>
        </p:nvSpPr>
        <p:spPr>
          <a:xfrm rot="3778737">
            <a:off x="6519069" y="3234532"/>
            <a:ext cx="830263" cy="1981200"/>
          </a:xfrm>
          <a:prstGeom prst="curvedLeftArrow">
            <a:avLst>
              <a:gd name="adj1" fmla="val 47725"/>
              <a:gd name="adj2" fmla="val 95449"/>
              <a:gd name="adj3" fmla="val 3333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397" name="Google Shape;397;p21"/>
          <p:cNvSpPr txBox="1"/>
          <p:nvPr/>
        </p:nvSpPr>
        <p:spPr>
          <a:xfrm>
            <a:off x="6781800" y="5257801"/>
            <a:ext cx="3505200" cy="1323975"/>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101600" algn="l" rtl="0">
              <a:spcBef>
                <a:spcPts val="0"/>
              </a:spcBef>
              <a:spcAft>
                <a:spcPts val="0"/>
              </a:spcAft>
              <a:buClr>
                <a:schemeClr val="dk1"/>
              </a:buClr>
              <a:buSzPts val="1600"/>
              <a:buFont typeface="Tahoma"/>
              <a:buChar char="•"/>
            </a:pPr>
            <a:r>
              <a:rPr lang="es-ES" sz="1600">
                <a:solidFill>
                  <a:schemeClr val="dk1"/>
                </a:solidFill>
                <a:latin typeface="Tahoma"/>
                <a:ea typeface="Tahoma"/>
                <a:cs typeface="Tahoma"/>
                <a:sym typeface="Tahoma"/>
              </a:rPr>
              <a:t>El planteamiento del problema se mantiene</a:t>
            </a:r>
            <a:endParaRPr/>
          </a:p>
          <a:p>
            <a:pPr marL="0" marR="0" lvl="0" indent="-101600" algn="l" rtl="0">
              <a:spcBef>
                <a:spcPts val="800"/>
              </a:spcBef>
              <a:spcAft>
                <a:spcPts val="0"/>
              </a:spcAft>
              <a:buClr>
                <a:schemeClr val="dk1"/>
              </a:buClr>
              <a:buSzPts val="1600"/>
              <a:buFont typeface="Tahoma"/>
              <a:buChar char="•"/>
            </a:pPr>
            <a:r>
              <a:rPr lang="es-ES" sz="1600">
                <a:solidFill>
                  <a:schemeClr val="dk1"/>
                </a:solidFill>
                <a:latin typeface="Tahoma"/>
                <a:ea typeface="Tahoma"/>
                <a:cs typeface="Tahoma"/>
                <a:sym typeface="Tahoma"/>
              </a:rPr>
              <a:t>Se perfecciona</a:t>
            </a:r>
            <a:endParaRPr/>
          </a:p>
          <a:p>
            <a:pPr marL="0" marR="0" lvl="0" indent="-101600" algn="l" rtl="0">
              <a:spcBef>
                <a:spcPts val="800"/>
              </a:spcBef>
              <a:spcAft>
                <a:spcPts val="0"/>
              </a:spcAft>
              <a:buClr>
                <a:schemeClr val="dk1"/>
              </a:buClr>
              <a:buSzPts val="1600"/>
              <a:buFont typeface="Tahoma"/>
              <a:buChar char="•"/>
            </a:pPr>
            <a:r>
              <a:rPr lang="es-ES" sz="1600">
                <a:solidFill>
                  <a:schemeClr val="dk1"/>
                </a:solidFill>
                <a:latin typeface="Tahoma"/>
                <a:ea typeface="Tahoma"/>
                <a:cs typeface="Tahoma"/>
                <a:sym typeface="Tahoma"/>
              </a:rPr>
              <a:t>Se sustituye por otro</a:t>
            </a:r>
            <a:endParaRPr sz="1600">
              <a:solidFill>
                <a:schemeClr val="dk1"/>
              </a:solidFill>
              <a:latin typeface="Tahoma"/>
              <a:ea typeface="Tahoma"/>
              <a:cs typeface="Tahoma"/>
              <a:sym typeface="Tahoma"/>
            </a:endParaRPr>
          </a:p>
        </p:txBody>
      </p:sp>
      <p:cxnSp>
        <p:nvCxnSpPr>
          <p:cNvPr id="398" name="Google Shape;398;p21"/>
          <p:cNvCxnSpPr/>
          <p:nvPr/>
        </p:nvCxnSpPr>
        <p:spPr>
          <a:xfrm>
            <a:off x="3429000" y="6324600"/>
            <a:ext cx="3276600" cy="0"/>
          </a:xfrm>
          <a:prstGeom prst="straightConnector1">
            <a:avLst/>
          </a:prstGeom>
          <a:noFill/>
          <a:ln w="28575" cap="flat" cmpd="sng">
            <a:solidFill>
              <a:schemeClr val="dk1"/>
            </a:solidFill>
            <a:prstDash val="solid"/>
            <a:round/>
            <a:headEnd type="none" w="med" len="med"/>
            <a:tailEnd type="triangle" w="med" len="med"/>
          </a:ln>
        </p:spPr>
      </p:cxnSp>
      <p:cxnSp>
        <p:nvCxnSpPr>
          <p:cNvPr id="399" name="Google Shape;399;p21"/>
          <p:cNvCxnSpPr/>
          <p:nvPr/>
        </p:nvCxnSpPr>
        <p:spPr>
          <a:xfrm>
            <a:off x="3429000" y="5867400"/>
            <a:ext cx="0" cy="4572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4" name="Google Shape;404;p22"/>
          <p:cNvGrpSpPr/>
          <p:nvPr/>
        </p:nvGrpSpPr>
        <p:grpSpPr>
          <a:xfrm>
            <a:off x="3591644" y="927710"/>
            <a:ext cx="5909032" cy="5577257"/>
            <a:chOff x="213339" y="71503"/>
            <a:chExt cx="5909032" cy="5577257"/>
          </a:xfrm>
        </p:grpSpPr>
        <p:sp>
          <p:nvSpPr>
            <p:cNvPr id="405" name="Google Shape;405;p22"/>
            <p:cNvSpPr/>
            <p:nvPr/>
          </p:nvSpPr>
          <p:spPr>
            <a:xfrm>
              <a:off x="1451776" y="71503"/>
              <a:ext cx="3432158" cy="3432158"/>
            </a:xfrm>
            <a:prstGeom prst="ellipse">
              <a:avLst/>
            </a:prstGeom>
            <a:solidFill>
              <a:srgbClr val="599BD5">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txBox="1"/>
            <p:nvPr/>
          </p:nvSpPr>
          <p:spPr>
            <a:xfrm>
              <a:off x="1909397" y="672131"/>
              <a:ext cx="2516916" cy="154447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500"/>
                <a:buFont typeface="Calibri"/>
                <a:buNone/>
              </a:pPr>
              <a:endParaRPr sz="6500" b="0" i="0" u="none" strike="noStrike" cap="none">
                <a:solidFill>
                  <a:schemeClr val="dk1"/>
                </a:solidFill>
                <a:latin typeface="Tahoma"/>
                <a:ea typeface="Tahoma"/>
                <a:cs typeface="Tahoma"/>
                <a:sym typeface="Tahoma"/>
              </a:endParaRPr>
            </a:p>
          </p:txBody>
        </p:sp>
        <p:sp>
          <p:nvSpPr>
            <p:cNvPr id="407" name="Google Shape;407;p22"/>
            <p:cNvSpPr/>
            <p:nvPr/>
          </p:nvSpPr>
          <p:spPr>
            <a:xfrm>
              <a:off x="2690213" y="2216602"/>
              <a:ext cx="3432158" cy="3432158"/>
            </a:xfrm>
            <a:prstGeom prst="ellipse">
              <a:avLst/>
            </a:prstGeom>
            <a:solidFill>
              <a:srgbClr val="599BD5">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txBox="1"/>
            <p:nvPr/>
          </p:nvSpPr>
          <p:spPr>
            <a:xfrm>
              <a:off x="3739881" y="3103243"/>
              <a:ext cx="2059295" cy="1887687"/>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500"/>
                <a:buFont typeface="Calibri"/>
                <a:buNone/>
              </a:pPr>
              <a:endParaRPr sz="6500" b="0" i="0" u="none" strike="noStrike" cap="none">
                <a:solidFill>
                  <a:schemeClr val="dk1"/>
                </a:solidFill>
                <a:latin typeface="Tahoma"/>
                <a:ea typeface="Tahoma"/>
                <a:cs typeface="Tahoma"/>
                <a:sym typeface="Tahoma"/>
              </a:endParaRPr>
            </a:p>
          </p:txBody>
        </p:sp>
        <p:sp>
          <p:nvSpPr>
            <p:cNvPr id="409" name="Google Shape;409;p22"/>
            <p:cNvSpPr/>
            <p:nvPr/>
          </p:nvSpPr>
          <p:spPr>
            <a:xfrm>
              <a:off x="213339" y="2216602"/>
              <a:ext cx="3432158" cy="3432158"/>
            </a:xfrm>
            <a:prstGeom prst="ellipse">
              <a:avLst/>
            </a:prstGeom>
            <a:solidFill>
              <a:srgbClr val="599BD5">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txBox="1"/>
            <p:nvPr/>
          </p:nvSpPr>
          <p:spPr>
            <a:xfrm>
              <a:off x="536534" y="3103243"/>
              <a:ext cx="2059295" cy="1887687"/>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500"/>
                <a:buFont typeface="Calibri"/>
                <a:buNone/>
              </a:pPr>
              <a:endParaRPr sz="6500" b="0" i="0" u="none" strike="noStrike" cap="none">
                <a:solidFill>
                  <a:schemeClr val="dk1"/>
                </a:solidFill>
                <a:latin typeface="Tahoma"/>
                <a:ea typeface="Tahoma"/>
                <a:cs typeface="Tahoma"/>
                <a:sym typeface="Tahoma"/>
              </a:endParaRPr>
            </a:p>
          </p:txBody>
        </p:sp>
      </p:grpSp>
      <p:sp>
        <p:nvSpPr>
          <p:cNvPr id="411" name="Google Shape;411;p22"/>
          <p:cNvSpPr txBox="1">
            <a:spLocks noGrp="1"/>
          </p:cNvSpPr>
          <p:nvPr>
            <p:ph type="title"/>
          </p:nvPr>
        </p:nvSpPr>
        <p:spPr>
          <a:xfrm>
            <a:off x="0" y="34130"/>
            <a:ext cx="9714016" cy="146208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2200"/>
              <a:buFont typeface="Calibri"/>
              <a:buNone/>
            </a:pPr>
            <a:r>
              <a:rPr lang="es-ES" sz="2200" b="1"/>
              <a:t>Todo proceso desde la revisión documental hasta la construcción del marco teórico requiere el desarrollo de las siguientes fases del ciclo metodológico:</a:t>
            </a:r>
            <a:endParaRPr sz="2200" b="1"/>
          </a:p>
        </p:txBody>
      </p:sp>
      <p:sp>
        <p:nvSpPr>
          <p:cNvPr id="412" name="Google Shape;412;p22"/>
          <p:cNvSpPr txBox="1">
            <a:spLocks noGrp="1"/>
          </p:cNvSpPr>
          <p:nvPr>
            <p:ph type="body" idx="1"/>
          </p:nvPr>
        </p:nvSpPr>
        <p:spPr>
          <a:xfrm>
            <a:off x="1745674" y="1751013"/>
            <a:ext cx="4998028" cy="1462087"/>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just" rtl="0">
              <a:lnSpc>
                <a:spcPct val="80000"/>
              </a:lnSpc>
              <a:spcBef>
                <a:spcPts val="0"/>
              </a:spcBef>
              <a:spcAft>
                <a:spcPts val="0"/>
              </a:spcAft>
              <a:buClr>
                <a:schemeClr val="dk1"/>
              </a:buClr>
              <a:buSzPts val="2600"/>
              <a:buChar char="•"/>
            </a:pPr>
            <a:r>
              <a:rPr lang="es-ES" sz="2600" b="1"/>
              <a:t>FASE COMPARATIVA</a:t>
            </a:r>
            <a:r>
              <a:rPr lang="es-ES" sz="2600"/>
              <a:t>: </a:t>
            </a:r>
            <a:r>
              <a:rPr lang="es-ES" sz="2600">
                <a:latin typeface="Tahoma"/>
                <a:ea typeface="Tahoma"/>
                <a:cs typeface="Tahoma"/>
                <a:sym typeface="Tahoma"/>
              </a:rPr>
              <a:t>le permite al investigador contrastar la información que va obteniendo</a:t>
            </a:r>
            <a:r>
              <a:rPr lang="es-ES" sz="2400">
                <a:latin typeface="Tahoma"/>
                <a:ea typeface="Tahoma"/>
                <a:cs typeface="Tahoma"/>
                <a:sym typeface="Tahoma"/>
              </a:rPr>
              <a:t>.</a:t>
            </a:r>
            <a:endParaRPr sz="2400">
              <a:latin typeface="Tahoma"/>
              <a:ea typeface="Tahoma"/>
              <a:cs typeface="Tahoma"/>
              <a:sym typeface="Tahoma"/>
            </a:endParaRPr>
          </a:p>
        </p:txBody>
      </p:sp>
      <p:sp>
        <p:nvSpPr>
          <p:cNvPr id="413" name="Google Shape;413;p22"/>
          <p:cNvSpPr/>
          <p:nvPr/>
        </p:nvSpPr>
        <p:spPr>
          <a:xfrm>
            <a:off x="7104063" y="3716339"/>
            <a:ext cx="4830638" cy="1781936"/>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1440"/>
              <a:buFont typeface="Noto Sans Symbols"/>
              <a:buChar char="■"/>
            </a:pPr>
            <a:r>
              <a:rPr lang="es-ES" sz="2400" b="1">
                <a:solidFill>
                  <a:schemeClr val="dk1"/>
                </a:solidFill>
                <a:latin typeface="Tahoma"/>
                <a:ea typeface="Tahoma"/>
                <a:cs typeface="Tahoma"/>
                <a:sym typeface="Tahoma"/>
              </a:rPr>
              <a:t>FASE ANALÍTICA:</a:t>
            </a:r>
            <a:r>
              <a:rPr lang="es-ES" sz="2400">
                <a:solidFill>
                  <a:schemeClr val="dk1"/>
                </a:solidFill>
                <a:latin typeface="Tahoma"/>
                <a:ea typeface="Tahoma"/>
                <a:cs typeface="Tahoma"/>
                <a:sym typeface="Tahoma"/>
              </a:rPr>
              <a:t> le permite criticar y juzgar acerca de la pertinencia de los conceptos e informaciones encontradas con respecto a su trabajo. </a:t>
            </a:r>
            <a:endParaRPr/>
          </a:p>
        </p:txBody>
      </p:sp>
      <p:sp>
        <p:nvSpPr>
          <p:cNvPr id="414" name="Google Shape;414;p22"/>
          <p:cNvSpPr/>
          <p:nvPr/>
        </p:nvSpPr>
        <p:spPr>
          <a:xfrm>
            <a:off x="783771" y="3644901"/>
            <a:ext cx="5528129" cy="2356892"/>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folHlink"/>
              </a:buClr>
              <a:buSzPts val="1440"/>
              <a:buFont typeface="Noto Sans Symbols"/>
              <a:buChar char="■"/>
            </a:pPr>
            <a:r>
              <a:rPr lang="es-ES" sz="2400" b="1">
                <a:solidFill>
                  <a:schemeClr val="dk1"/>
                </a:solidFill>
                <a:latin typeface="Tahoma"/>
                <a:ea typeface="Tahoma"/>
                <a:cs typeface="Tahoma"/>
                <a:sym typeface="Tahoma"/>
              </a:rPr>
              <a:t>FASE EXPLICATIVA</a:t>
            </a:r>
            <a:r>
              <a:rPr lang="es-ES" sz="2400">
                <a:solidFill>
                  <a:schemeClr val="dk1"/>
                </a:solidFill>
                <a:latin typeface="Tahoma"/>
                <a:ea typeface="Tahoma"/>
                <a:cs typeface="Tahoma"/>
                <a:sym typeface="Tahoma"/>
              </a:rPr>
              <a:t>: le permite configurar su marco teórico: una creación propia, producto de la integración de definiciones y teorías en un esquema  que responde a la lógica del investigador y se convierte en el soporte de todo el estudio</a:t>
            </a:r>
            <a:r>
              <a:rPr lang="es-ES" sz="2000">
                <a:solidFill>
                  <a:schemeClr val="dk1"/>
                </a:solidFill>
                <a:latin typeface="Tahoma"/>
                <a:ea typeface="Tahoma"/>
                <a:cs typeface="Tahoma"/>
                <a:sym typeface="Tahoma"/>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3"/>
          <p:cNvSpPr txBox="1">
            <a:spLocks noGrp="1"/>
          </p:cNvSpPr>
          <p:nvPr>
            <p:ph type="title"/>
          </p:nvPr>
        </p:nvSpPr>
        <p:spPr>
          <a:xfrm>
            <a:off x="1871664" y="662514"/>
            <a:ext cx="7793037" cy="6953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s-ES" sz="3600" b="1"/>
              <a:t>¿Cómo se construye un marco teórico?</a:t>
            </a:r>
            <a:endParaRPr sz="3600" b="1"/>
          </a:p>
        </p:txBody>
      </p:sp>
      <p:sp>
        <p:nvSpPr>
          <p:cNvPr id="420" name="Google Shape;420;p23"/>
          <p:cNvSpPr txBox="1"/>
          <p:nvPr/>
        </p:nvSpPr>
        <p:spPr>
          <a:xfrm>
            <a:off x="1960564" y="5633399"/>
            <a:ext cx="7704137" cy="1015663"/>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i="1">
                <a:solidFill>
                  <a:schemeClr val="dk1"/>
                </a:solidFill>
                <a:latin typeface="Tahoma"/>
                <a:ea typeface="Tahoma"/>
                <a:cs typeface="Tahoma"/>
                <a:sym typeface="Tahoma"/>
              </a:rPr>
              <a:t>Los </a:t>
            </a:r>
            <a:r>
              <a:rPr lang="es-ES" sz="2000" b="1" i="1" u="sng">
                <a:solidFill>
                  <a:schemeClr val="dk1"/>
                </a:solidFill>
                <a:latin typeface="Tahoma"/>
                <a:ea typeface="Tahoma"/>
                <a:cs typeface="Tahoma"/>
                <a:sym typeface="Tahoma"/>
              </a:rPr>
              <a:t>aportes de la teorías aprendidas</a:t>
            </a:r>
            <a:r>
              <a:rPr lang="es-ES" sz="2000" i="1">
                <a:solidFill>
                  <a:schemeClr val="dk1"/>
                </a:solidFill>
                <a:latin typeface="Tahoma"/>
                <a:ea typeface="Tahoma"/>
                <a:cs typeface="Tahoma"/>
                <a:sym typeface="Tahoma"/>
              </a:rPr>
              <a:t>, de la </a:t>
            </a:r>
            <a:r>
              <a:rPr lang="es-ES" sz="2000" b="1" i="1" u="sng">
                <a:solidFill>
                  <a:schemeClr val="dk1"/>
                </a:solidFill>
                <a:latin typeface="Tahoma"/>
                <a:ea typeface="Tahoma"/>
                <a:cs typeface="Tahoma"/>
                <a:sym typeface="Tahoma"/>
              </a:rPr>
              <a:t>revisión de la literatura</a:t>
            </a:r>
            <a:r>
              <a:rPr lang="es-ES" sz="2000" i="1">
                <a:solidFill>
                  <a:schemeClr val="dk1"/>
                </a:solidFill>
                <a:latin typeface="Tahoma"/>
                <a:ea typeface="Tahoma"/>
                <a:cs typeface="Tahoma"/>
                <a:sym typeface="Tahoma"/>
              </a:rPr>
              <a:t> que existe sobre el tema en cuestión (elementos teóricos, categorías y conceptos generales o específicos)</a:t>
            </a:r>
            <a:endParaRPr sz="2000" i="1">
              <a:solidFill>
                <a:schemeClr val="dk1"/>
              </a:solidFill>
              <a:latin typeface="Tahoma"/>
              <a:ea typeface="Tahoma"/>
              <a:cs typeface="Tahoma"/>
              <a:sym typeface="Tahoma"/>
            </a:endParaRPr>
          </a:p>
        </p:txBody>
      </p:sp>
      <p:sp>
        <p:nvSpPr>
          <p:cNvPr id="421" name="Google Shape;421;p23"/>
          <p:cNvSpPr txBox="1"/>
          <p:nvPr/>
        </p:nvSpPr>
        <p:spPr>
          <a:xfrm>
            <a:off x="1667669" y="3768253"/>
            <a:ext cx="7704137" cy="1200329"/>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i="1">
                <a:solidFill>
                  <a:schemeClr val="dk1"/>
                </a:solidFill>
                <a:latin typeface="Tahoma"/>
                <a:ea typeface="Tahoma"/>
                <a:cs typeface="Tahoma"/>
                <a:sym typeface="Tahoma"/>
              </a:rPr>
              <a:t>De los </a:t>
            </a:r>
            <a:r>
              <a:rPr lang="es-ES" sz="2400" b="1" i="1" u="sng">
                <a:solidFill>
                  <a:schemeClr val="dk1"/>
                </a:solidFill>
                <a:latin typeface="Tahoma"/>
                <a:ea typeface="Tahoma"/>
                <a:cs typeface="Tahoma"/>
                <a:sym typeface="Tahoma"/>
              </a:rPr>
              <a:t>datos </a:t>
            </a:r>
            <a:r>
              <a:rPr lang="es-ES" sz="2400" i="1">
                <a:solidFill>
                  <a:schemeClr val="dk1"/>
                </a:solidFill>
                <a:latin typeface="Tahoma"/>
                <a:ea typeface="Tahoma"/>
                <a:cs typeface="Tahoma"/>
                <a:sym typeface="Tahoma"/>
              </a:rPr>
              <a:t>e informes que se obtienen del </a:t>
            </a:r>
            <a:r>
              <a:rPr lang="es-ES" sz="2400" b="1" i="1" u="sng">
                <a:solidFill>
                  <a:schemeClr val="dk1"/>
                </a:solidFill>
                <a:latin typeface="Tahoma"/>
                <a:ea typeface="Tahoma"/>
                <a:cs typeface="Tahoma"/>
                <a:sym typeface="Tahoma"/>
              </a:rPr>
              <a:t>conocimiento empírico</a:t>
            </a:r>
            <a:r>
              <a:rPr lang="es-ES" sz="2400" i="1">
                <a:solidFill>
                  <a:schemeClr val="dk1"/>
                </a:solidFill>
                <a:latin typeface="Tahoma"/>
                <a:ea typeface="Tahoma"/>
                <a:cs typeface="Tahoma"/>
                <a:sym typeface="Tahoma"/>
              </a:rPr>
              <a:t> sobre un problema específico.</a:t>
            </a:r>
            <a:endParaRPr sz="2400" i="1">
              <a:solidFill>
                <a:schemeClr val="dk1"/>
              </a:solidFill>
              <a:latin typeface="Tahoma"/>
              <a:ea typeface="Tahoma"/>
              <a:cs typeface="Tahoma"/>
              <a:sym typeface="Tahoma"/>
            </a:endParaRPr>
          </a:p>
        </p:txBody>
      </p:sp>
      <p:sp>
        <p:nvSpPr>
          <p:cNvPr id="422" name="Google Shape;422;p23"/>
          <p:cNvSpPr txBox="1"/>
          <p:nvPr/>
        </p:nvSpPr>
        <p:spPr>
          <a:xfrm>
            <a:off x="1616777" y="1714501"/>
            <a:ext cx="7561263" cy="1323439"/>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u="sng">
                <a:solidFill>
                  <a:schemeClr val="dk1"/>
                </a:solidFill>
                <a:latin typeface="Tahoma"/>
                <a:ea typeface="Tahoma"/>
                <a:cs typeface="Tahoma"/>
                <a:sym typeface="Tahoma"/>
              </a:rPr>
              <a:t>El punto de vista particular del investigador</a:t>
            </a:r>
            <a:r>
              <a:rPr lang="es-ES" sz="2000">
                <a:solidFill>
                  <a:schemeClr val="dk1"/>
                </a:solidFill>
                <a:latin typeface="Tahoma"/>
                <a:ea typeface="Tahoma"/>
                <a:cs typeface="Tahoma"/>
                <a:sym typeface="Tahoma"/>
              </a:rPr>
              <a:t>, que consiste en las </a:t>
            </a:r>
            <a:r>
              <a:rPr lang="es-ES" sz="2000" b="1" u="sng">
                <a:solidFill>
                  <a:schemeClr val="dk1"/>
                </a:solidFill>
                <a:latin typeface="Tahoma"/>
                <a:ea typeface="Tahoma"/>
                <a:cs typeface="Tahoma"/>
                <a:sym typeface="Tahoma"/>
              </a:rPr>
              <a:t>diferentes interpretaciones</a:t>
            </a:r>
            <a:r>
              <a:rPr lang="es-ES" sz="2000">
                <a:solidFill>
                  <a:schemeClr val="dk1"/>
                </a:solidFill>
                <a:latin typeface="Tahoma"/>
                <a:ea typeface="Tahoma"/>
                <a:cs typeface="Tahoma"/>
                <a:sym typeface="Tahoma"/>
              </a:rPr>
              <a:t> (valores, intereses, ideología, preferencias) que se tiene en un momento determinado de la realidad</a:t>
            </a:r>
            <a:r>
              <a:rPr lang="es-ES" sz="2000" i="1">
                <a:solidFill>
                  <a:schemeClr val="dk1"/>
                </a:solidFill>
                <a:latin typeface="Tahoma"/>
                <a:ea typeface="Tahoma"/>
                <a:cs typeface="Tahoma"/>
                <a:sym typeface="Tahoma"/>
              </a:rPr>
              <a:t>.</a:t>
            </a:r>
            <a:endParaRPr sz="2000" i="1">
              <a:solidFill>
                <a:schemeClr val="dk1"/>
              </a:solidFill>
              <a:latin typeface="Tahoma"/>
              <a:ea typeface="Tahoma"/>
              <a:cs typeface="Tahoma"/>
              <a:sym typeface="Tahoma"/>
            </a:endParaRPr>
          </a:p>
        </p:txBody>
      </p:sp>
      <p:sp>
        <p:nvSpPr>
          <p:cNvPr id="423" name="Google Shape;423;p23"/>
          <p:cNvSpPr/>
          <p:nvPr/>
        </p:nvSpPr>
        <p:spPr>
          <a:xfrm>
            <a:off x="5087938" y="4941888"/>
            <a:ext cx="1008062" cy="647700"/>
          </a:xfrm>
          <a:prstGeom prst="upArrow">
            <a:avLst>
              <a:gd name="adj1" fmla="val 50000"/>
              <a:gd name="adj2" fmla="val 25000"/>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424" name="Google Shape;424;p23"/>
          <p:cNvSpPr/>
          <p:nvPr/>
        </p:nvSpPr>
        <p:spPr>
          <a:xfrm>
            <a:off x="4893376" y="3055939"/>
            <a:ext cx="1008063" cy="647700"/>
          </a:xfrm>
          <a:prstGeom prst="upArrow">
            <a:avLst>
              <a:gd name="adj1" fmla="val 50000"/>
              <a:gd name="adj2" fmla="val 25000"/>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5"/>
          <p:cNvSpPr txBox="1">
            <a:spLocks noGrp="1"/>
          </p:cNvSpPr>
          <p:nvPr>
            <p:ph type="title"/>
          </p:nvPr>
        </p:nvSpPr>
        <p:spPr>
          <a:xfrm>
            <a:off x="-337457" y="21074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s-ES" sz="3200" b="1"/>
              <a:t>Contenidos comunes del marco referencial o teórico</a:t>
            </a:r>
            <a:endParaRPr sz="3200" b="1"/>
          </a:p>
        </p:txBody>
      </p:sp>
      <p:sp>
        <p:nvSpPr>
          <p:cNvPr id="441" name="Google Shape;441;p25"/>
          <p:cNvSpPr txBox="1">
            <a:spLocks noGrp="1"/>
          </p:cNvSpPr>
          <p:nvPr>
            <p:ph type="body" idx="1"/>
          </p:nvPr>
        </p:nvSpPr>
        <p:spPr>
          <a:xfrm>
            <a:off x="553192" y="1421864"/>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400"/>
              <a:buChar char="•"/>
            </a:pPr>
            <a:r>
              <a:rPr lang="es-ES" sz="2400"/>
              <a:t>La </a:t>
            </a:r>
            <a:r>
              <a:rPr lang="es-ES" sz="2400" b="1"/>
              <a:t>definición</a:t>
            </a:r>
            <a:r>
              <a:rPr lang="es-ES" sz="2400"/>
              <a:t> y comprensión del evento o </a:t>
            </a:r>
            <a:r>
              <a:rPr lang="es-ES" sz="2400" b="1"/>
              <a:t>eventos de estudio</a:t>
            </a:r>
            <a:r>
              <a:rPr lang="es-ES" sz="2400"/>
              <a:t> (fundamentación conceptual)</a:t>
            </a:r>
            <a:endParaRPr/>
          </a:p>
          <a:p>
            <a:pPr marL="228600" lvl="0" indent="-228600" algn="l" rtl="0">
              <a:lnSpc>
                <a:spcPct val="80000"/>
              </a:lnSpc>
              <a:spcBef>
                <a:spcPts val="1000"/>
              </a:spcBef>
              <a:spcAft>
                <a:spcPts val="0"/>
              </a:spcAft>
              <a:buClr>
                <a:schemeClr val="dk1"/>
              </a:buClr>
              <a:buSzPts val="2400"/>
              <a:buChar char="•"/>
            </a:pPr>
            <a:r>
              <a:rPr lang="es-ES" sz="2400"/>
              <a:t>El desarrollo de la teoría o </a:t>
            </a:r>
            <a:r>
              <a:rPr lang="es-ES" sz="2400" b="1"/>
              <a:t>sistema teórico</a:t>
            </a:r>
            <a:r>
              <a:rPr lang="es-ES" sz="2400"/>
              <a:t> que permite comprender y sustentar la investigación (fundamentación teórica)</a:t>
            </a:r>
            <a:endParaRPr/>
          </a:p>
          <a:p>
            <a:pPr marL="228600" lvl="0" indent="-228600" algn="l" rtl="0">
              <a:lnSpc>
                <a:spcPct val="80000"/>
              </a:lnSpc>
              <a:spcBef>
                <a:spcPts val="1000"/>
              </a:spcBef>
              <a:spcAft>
                <a:spcPts val="0"/>
              </a:spcAft>
              <a:buClr>
                <a:schemeClr val="dk1"/>
              </a:buClr>
              <a:buSzPts val="2400"/>
              <a:buChar char="•"/>
            </a:pPr>
            <a:r>
              <a:rPr lang="es-ES" sz="2400"/>
              <a:t>Datos e </a:t>
            </a:r>
            <a:r>
              <a:rPr lang="es-ES" sz="2400" b="1"/>
              <a:t>información ampliada</a:t>
            </a:r>
            <a:r>
              <a:rPr lang="es-ES" sz="2400"/>
              <a:t> acerca de las </a:t>
            </a:r>
            <a:r>
              <a:rPr lang="es-ES" sz="2400" b="1"/>
              <a:t>necesidades</a:t>
            </a:r>
            <a:r>
              <a:rPr lang="es-ES" sz="2400"/>
              <a:t> </a:t>
            </a:r>
            <a:r>
              <a:rPr lang="es-ES" sz="2400" b="1"/>
              <a:t>que originaron la investigación</a:t>
            </a:r>
            <a:r>
              <a:rPr lang="es-ES" sz="2400"/>
              <a:t> (antedecentes o fundamentación contextual-situacional)</a:t>
            </a:r>
            <a:endParaRPr/>
          </a:p>
          <a:p>
            <a:pPr marL="228600" lvl="0" indent="-228600" algn="l" rtl="0">
              <a:lnSpc>
                <a:spcPct val="80000"/>
              </a:lnSpc>
              <a:spcBef>
                <a:spcPts val="1000"/>
              </a:spcBef>
              <a:spcAft>
                <a:spcPts val="0"/>
              </a:spcAft>
              <a:buClr>
                <a:schemeClr val="dk1"/>
              </a:buClr>
              <a:buSzPts val="2400"/>
              <a:buChar char="•"/>
            </a:pPr>
            <a:r>
              <a:rPr lang="es-ES" sz="2400" b="1"/>
              <a:t>Reseñas de investigaciones anteriores</a:t>
            </a:r>
            <a:r>
              <a:rPr lang="es-ES" sz="2400"/>
              <a:t> relacionadas con el problema (fundamentación referencial)</a:t>
            </a:r>
            <a:endParaRPr/>
          </a:p>
          <a:p>
            <a:pPr marL="228600" lvl="0" indent="-228600" algn="l" rtl="0">
              <a:lnSpc>
                <a:spcPct val="80000"/>
              </a:lnSpc>
              <a:spcBef>
                <a:spcPts val="1000"/>
              </a:spcBef>
              <a:spcAft>
                <a:spcPts val="0"/>
              </a:spcAft>
              <a:buClr>
                <a:schemeClr val="dk1"/>
              </a:buClr>
              <a:buSzPts val="2400"/>
              <a:buChar char="•"/>
            </a:pPr>
            <a:r>
              <a:rPr lang="es-ES" sz="2400" b="1"/>
              <a:t>Reseña histórica</a:t>
            </a:r>
            <a:r>
              <a:rPr lang="es-ES" sz="2400"/>
              <a:t> y cultural que delimita y describe el contexto en el cual se desarrolla el estudio (fundamentación histórica)</a:t>
            </a:r>
            <a:endParaRPr/>
          </a:p>
          <a:p>
            <a:pPr marL="228600" lvl="0" indent="-228600" algn="l" rtl="0">
              <a:lnSpc>
                <a:spcPct val="80000"/>
              </a:lnSpc>
              <a:spcBef>
                <a:spcPts val="1000"/>
              </a:spcBef>
              <a:spcAft>
                <a:spcPts val="0"/>
              </a:spcAft>
              <a:buClr>
                <a:schemeClr val="dk1"/>
              </a:buClr>
              <a:buSzPts val="2400"/>
              <a:buChar char="•"/>
            </a:pPr>
            <a:r>
              <a:rPr lang="es-ES" sz="2400" b="1"/>
              <a:t>El contexto legal</a:t>
            </a:r>
            <a:r>
              <a:rPr lang="es-ES" sz="2400"/>
              <a:t> relacionado con el tema, según la normatividad del país, región o institución en los cuales se lleva a cabo la investigación (fundamentación legal)</a:t>
            </a:r>
            <a:endParaRPr/>
          </a:p>
          <a:p>
            <a:pPr marL="228600" lvl="0" indent="-76200" algn="l" rtl="0">
              <a:lnSpc>
                <a:spcPct val="80000"/>
              </a:lnSpc>
              <a:spcBef>
                <a:spcPts val="1000"/>
              </a:spcBef>
              <a:spcAft>
                <a:spcPts val="0"/>
              </a:spcAft>
              <a:buClr>
                <a:schemeClr val="dk1"/>
              </a:buClr>
              <a:buSzPts val="2400"/>
              <a:buNone/>
            </a:pP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ES"/>
              <a:t>Elaborar una propuesta de Marco Conceptual y Marco teórico del tema que esta desarrollando.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TIPOS DE ESTUDIO</a:t>
            </a:r>
          </a:p>
        </p:txBody>
      </p:sp>
      <p:graphicFrame>
        <p:nvGraphicFramePr>
          <p:cNvPr id="4" name="Diagrama 3"/>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793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4793" y="1336120"/>
            <a:ext cx="11677338" cy="4524315"/>
          </a:xfrm>
          <a:prstGeom prst="rect">
            <a:avLst/>
          </a:prstGeom>
        </p:spPr>
        <p:txBody>
          <a:bodyPr wrap="square">
            <a:spAutoFit/>
          </a:bodyPr>
          <a:lstStyle/>
          <a:p>
            <a:r>
              <a:rPr lang="es-EC" sz="2400" dirty="0"/>
              <a:t>Según la fuente de información:</a:t>
            </a:r>
          </a:p>
          <a:p>
            <a:r>
              <a:rPr lang="es-EC" sz="2400" dirty="0"/>
              <a:t>	Investigación documental.</a:t>
            </a:r>
          </a:p>
          <a:p>
            <a:r>
              <a:rPr lang="es-EC" sz="2400" dirty="0"/>
              <a:t>	Investigación de campo.</a:t>
            </a:r>
          </a:p>
          <a:p>
            <a:endParaRPr lang="es-EC" sz="2400" dirty="0"/>
          </a:p>
          <a:p>
            <a:r>
              <a:rPr lang="es-EC" sz="2400" dirty="0"/>
              <a:t>Según la extensión del estudio:</a:t>
            </a:r>
          </a:p>
          <a:p>
            <a:r>
              <a:rPr lang="es-EC" sz="2400" dirty="0"/>
              <a:t>	Investigación censal.</a:t>
            </a:r>
          </a:p>
          <a:p>
            <a:r>
              <a:rPr lang="es-EC" sz="2400" dirty="0"/>
              <a:t>	Investigación de caso. (Encuesta).</a:t>
            </a:r>
          </a:p>
          <a:p>
            <a:endParaRPr lang="es-EC" sz="2400" dirty="0"/>
          </a:p>
          <a:p>
            <a:r>
              <a:rPr lang="es-EC" sz="2400" dirty="0"/>
              <a:t>Según las variables:</a:t>
            </a:r>
          </a:p>
          <a:p>
            <a:r>
              <a:rPr lang="es-EC" sz="2400" dirty="0"/>
              <a:t>	Experimental.</a:t>
            </a:r>
          </a:p>
          <a:p>
            <a:r>
              <a:rPr lang="es-EC" sz="2400" dirty="0"/>
              <a:t>	Casi experimental.</a:t>
            </a:r>
          </a:p>
          <a:p>
            <a:r>
              <a:rPr lang="es-EC" sz="2400" dirty="0"/>
              <a:t>	Simple y compleja</a:t>
            </a:r>
          </a:p>
        </p:txBody>
      </p:sp>
      <p:sp>
        <p:nvSpPr>
          <p:cNvPr id="5" name="Rectángulo 4"/>
          <p:cNvSpPr/>
          <p:nvPr/>
        </p:nvSpPr>
        <p:spPr>
          <a:xfrm>
            <a:off x="738886" y="426981"/>
            <a:ext cx="6996039" cy="584775"/>
          </a:xfrm>
          <a:prstGeom prst="rect">
            <a:avLst/>
          </a:prstGeom>
        </p:spPr>
        <p:txBody>
          <a:bodyPr wrap="square">
            <a:spAutoFit/>
          </a:bodyPr>
          <a:lstStyle/>
          <a:p>
            <a:pPr algn="ctr"/>
            <a:r>
              <a:rPr lang="es-EC" sz="3200" b="1" dirty="0">
                <a:latin typeface="Calibri" panose="020F0502020204030204" pitchFamily="34" charset="0"/>
              </a:rPr>
              <a:t>Tipos de investigación</a:t>
            </a:r>
          </a:p>
        </p:txBody>
      </p:sp>
    </p:spTree>
    <p:extLst>
      <p:ext uri="{BB962C8B-B14F-4D97-AF65-F5344CB8AC3E}">
        <p14:creationId xmlns:p14="http://schemas.microsoft.com/office/powerpoint/2010/main" val="302026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4913" y="869431"/>
            <a:ext cx="9998438" cy="5693866"/>
          </a:xfrm>
          <a:prstGeom prst="rect">
            <a:avLst/>
          </a:prstGeom>
        </p:spPr>
        <p:txBody>
          <a:bodyPr wrap="square">
            <a:spAutoFit/>
          </a:bodyPr>
          <a:lstStyle/>
          <a:p>
            <a:r>
              <a:rPr lang="es-EC" sz="2400" dirty="0"/>
              <a:t>Según el nivel de medición y análisis de la información:</a:t>
            </a:r>
          </a:p>
          <a:p>
            <a:pPr lvl="3"/>
            <a:r>
              <a:rPr lang="es-EC" sz="2400" dirty="0"/>
              <a:t>Investigación cuantitativa.</a:t>
            </a:r>
          </a:p>
          <a:p>
            <a:pPr lvl="3"/>
            <a:r>
              <a:rPr lang="es-EC" sz="2400" dirty="0"/>
              <a:t>Investigación cualitativa.</a:t>
            </a:r>
          </a:p>
          <a:p>
            <a:pPr lvl="3"/>
            <a:r>
              <a:rPr lang="es-EC" sz="2400" dirty="0"/>
              <a:t>Investigación Mixta</a:t>
            </a:r>
          </a:p>
          <a:p>
            <a:pPr lvl="3"/>
            <a:r>
              <a:rPr lang="es-EC" sz="2400" dirty="0"/>
              <a:t>Investigación descriptiva.</a:t>
            </a:r>
          </a:p>
          <a:p>
            <a:pPr lvl="3"/>
            <a:r>
              <a:rPr lang="es-EC" sz="2400" dirty="0"/>
              <a:t>Investigación explicativa.</a:t>
            </a:r>
          </a:p>
          <a:p>
            <a:pPr lvl="3"/>
            <a:r>
              <a:rPr lang="es-EC" sz="2400" dirty="0"/>
              <a:t>Investigación inferencial.</a:t>
            </a:r>
          </a:p>
          <a:p>
            <a:pPr lvl="3"/>
            <a:r>
              <a:rPr lang="es-EC" sz="2400" dirty="0"/>
              <a:t>Investigación predictiva.</a:t>
            </a:r>
          </a:p>
          <a:p>
            <a:endParaRPr lang="es-EC" sz="2400" dirty="0"/>
          </a:p>
          <a:p>
            <a:r>
              <a:rPr lang="es-EC" sz="2400" dirty="0"/>
              <a:t>Según las técnicas de </a:t>
            </a:r>
            <a:r>
              <a:rPr lang="es-EC" sz="2800" dirty="0"/>
              <a:t>obtención</a:t>
            </a:r>
            <a:r>
              <a:rPr lang="es-EC" sz="2400" dirty="0"/>
              <a:t> de datos:</a:t>
            </a:r>
          </a:p>
          <a:p>
            <a:r>
              <a:rPr lang="es-EC" sz="2400" dirty="0"/>
              <a:t>Investigación de alta y baja estructuración.</a:t>
            </a:r>
          </a:p>
          <a:p>
            <a:r>
              <a:rPr lang="es-EC" sz="2400" dirty="0"/>
              <a:t>Investigación participante.</a:t>
            </a:r>
          </a:p>
          <a:p>
            <a:r>
              <a:rPr lang="es-EC" sz="2400" dirty="0"/>
              <a:t>Investigación participativa.</a:t>
            </a:r>
          </a:p>
          <a:p>
            <a:r>
              <a:rPr lang="es-EC" sz="2400" dirty="0"/>
              <a:t>Investigación proyectiva.</a:t>
            </a:r>
          </a:p>
          <a:p>
            <a:r>
              <a:rPr lang="es-EC" sz="2400" dirty="0"/>
              <a:t>Investigación de alta o baja interferencia.</a:t>
            </a:r>
          </a:p>
        </p:txBody>
      </p:sp>
    </p:spTree>
    <p:extLst>
      <p:ext uri="{BB962C8B-B14F-4D97-AF65-F5344CB8AC3E}">
        <p14:creationId xmlns:p14="http://schemas.microsoft.com/office/powerpoint/2010/main" val="319799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a:extLst>
              <a:ext uri="{FF2B5EF4-FFF2-40B4-BE49-F238E27FC236}">
                <a16:creationId xmlns:a16="http://schemas.microsoft.com/office/drawing/2014/main" id="{C8514FF3-3439-4B12-9DE9-B7B21774C689}"/>
              </a:ext>
            </a:extLst>
          </p:cNvPr>
          <p:cNvSpPr>
            <a:spLocks noGrp="1"/>
          </p:cNvSpPr>
          <p:nvPr>
            <p:ph type="title"/>
          </p:nvPr>
        </p:nvSpPr>
        <p:spPr>
          <a:xfrm>
            <a:off x="1919288" y="476250"/>
            <a:ext cx="8229600" cy="1011238"/>
          </a:xfrm>
        </p:spPr>
        <p:txBody>
          <a:bodyPr/>
          <a:lstStyle/>
          <a:p>
            <a:pPr eaLnBrk="1" hangingPunct="1"/>
            <a:r>
              <a:rPr lang="es-GT" altLang="es-EC" b="1"/>
              <a:t>Objetivo General</a:t>
            </a:r>
          </a:p>
        </p:txBody>
      </p:sp>
      <p:sp>
        <p:nvSpPr>
          <p:cNvPr id="3" name="2 Marcador de contenido">
            <a:extLst>
              <a:ext uri="{FF2B5EF4-FFF2-40B4-BE49-F238E27FC236}">
                <a16:creationId xmlns:a16="http://schemas.microsoft.com/office/drawing/2014/main" id="{AED1F101-2D65-4CE0-A585-EEBB3C48F8AB}"/>
              </a:ext>
            </a:extLst>
          </p:cNvPr>
          <p:cNvSpPr>
            <a:spLocks noGrp="1"/>
          </p:cNvSpPr>
          <p:nvPr>
            <p:ph idx="1"/>
          </p:nvPr>
        </p:nvSpPr>
        <p:spPr/>
        <p:txBody>
          <a:bodyPr>
            <a:normAutofit/>
          </a:bodyPr>
          <a:lstStyle/>
          <a:p>
            <a:pPr marL="274320" indent="-274320">
              <a:buClr>
                <a:schemeClr val="accent3"/>
              </a:buClr>
              <a:buFont typeface="Wingdings 2"/>
              <a:buChar char=""/>
              <a:defRPr/>
            </a:pPr>
            <a:r>
              <a:rPr lang="es-GT" sz="3200" dirty="0"/>
              <a:t>Expresa qué se hará para responder a la pregunta principal de investigación (pregunta rectora), quiénes serán los sujetos, el lugar y tiempo en que se realizará el estudio. </a:t>
            </a:r>
          </a:p>
          <a:p>
            <a:pPr marL="274320" indent="-274320">
              <a:buClr>
                <a:schemeClr val="accent3"/>
              </a:buClr>
              <a:buFont typeface="Wingdings 2"/>
              <a:buChar char=""/>
              <a:defRPr/>
            </a:pPr>
            <a:r>
              <a:rPr lang="es-GT" sz="3200" dirty="0"/>
              <a:t>Orienta la selección del diseño de investigación adecuado. </a:t>
            </a:r>
          </a:p>
          <a:p>
            <a:pPr marL="274320" indent="-274320">
              <a:buClr>
                <a:schemeClr val="accent3"/>
              </a:buClr>
              <a:buFont typeface="Wingdings 2"/>
              <a:buChar char=""/>
              <a:defRPr/>
            </a:pPr>
            <a:r>
              <a:rPr lang="es-GT" sz="3200" dirty="0"/>
              <a:t>Debe guardar congruencia con el título del estudio. </a:t>
            </a:r>
          </a:p>
          <a:p>
            <a:pPr marL="274320" indent="-274320">
              <a:buClr>
                <a:schemeClr val="accent3"/>
              </a:buClr>
              <a:buFont typeface="Wingdings 2"/>
              <a:buChar char=""/>
              <a:defRPr/>
            </a:pPr>
            <a:endParaRPr lang="es-GT" sz="3200" dirty="0"/>
          </a:p>
          <a:p>
            <a:pPr marL="274320" indent="-274320">
              <a:buClr>
                <a:schemeClr val="accent3"/>
              </a:buClr>
              <a:buNone/>
              <a:defRPr/>
            </a:pPr>
            <a:endParaRPr lang="es-GT" dirty="0"/>
          </a:p>
        </p:txBody>
      </p:sp>
    </p:spTree>
    <p:extLst>
      <p:ext uri="{BB962C8B-B14F-4D97-AF65-F5344CB8AC3E}">
        <p14:creationId xmlns:p14="http://schemas.microsoft.com/office/powerpoint/2010/main" val="399785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4735" y="1514007"/>
            <a:ext cx="8424472" cy="2677656"/>
          </a:xfrm>
          <a:prstGeom prst="rect">
            <a:avLst/>
          </a:prstGeom>
        </p:spPr>
        <p:txBody>
          <a:bodyPr wrap="square">
            <a:spAutoFit/>
          </a:bodyPr>
          <a:lstStyle/>
          <a:p>
            <a:pPr algn="just"/>
            <a:r>
              <a:rPr lang="es-EC" sz="2400" dirty="0"/>
              <a:t>Según su ubicación temporal: Investigación histórica. Investigación longitudinal o transversal. Investigación dinámica o estática. </a:t>
            </a:r>
          </a:p>
          <a:p>
            <a:pPr algn="just"/>
            <a:endParaRPr lang="es-EC" sz="2400" dirty="0"/>
          </a:p>
          <a:p>
            <a:pPr algn="just"/>
            <a:endParaRPr lang="es-EC" sz="2400" dirty="0"/>
          </a:p>
          <a:p>
            <a:pPr algn="just"/>
            <a:r>
              <a:rPr lang="es-EC" sz="2400" dirty="0"/>
              <a:t>Según el objeto de estudio: Investigación pura. Investigación aplicada.</a:t>
            </a:r>
          </a:p>
        </p:txBody>
      </p:sp>
    </p:spTree>
    <p:extLst>
      <p:ext uri="{BB962C8B-B14F-4D97-AF65-F5344CB8AC3E}">
        <p14:creationId xmlns:p14="http://schemas.microsoft.com/office/powerpoint/2010/main" val="3460670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 y="281848"/>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s-ES" b="1" dirty="0"/>
              <a:t>Objetivo:</a:t>
            </a:r>
            <a:br>
              <a:rPr lang="es-ES" b="1" dirty="0"/>
            </a:br>
            <a:r>
              <a:rPr lang="es-ES" sz="3600" b="1" dirty="0"/>
              <a:t>Definir Operacionalización de  las  variables. </a:t>
            </a:r>
            <a:endParaRPr dirty="0"/>
          </a:p>
        </p:txBody>
      </p:sp>
      <p:sp>
        <p:nvSpPr>
          <p:cNvPr id="102" name="Google Shape;102;p2"/>
          <p:cNvSpPr/>
          <p:nvPr/>
        </p:nvSpPr>
        <p:spPr>
          <a:xfrm>
            <a:off x="100263" y="3429000"/>
            <a:ext cx="11931717" cy="264683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1" i="0" u="none" strike="noStrike" cap="none" dirty="0">
                <a:solidFill>
                  <a:schemeClr val="dk1"/>
                </a:solidFill>
                <a:latin typeface="Calibri"/>
                <a:ea typeface="Calibri"/>
                <a:cs typeface="Calibri"/>
                <a:sym typeface="Calibri"/>
              </a:rPr>
              <a:t>Bibliografía:</a:t>
            </a:r>
            <a:endParaRPr sz="1200" dirty="0"/>
          </a:p>
          <a:p>
            <a:pPr marL="0" marR="0" lvl="0" indent="0" algn="l" rtl="0">
              <a:spcBef>
                <a:spcPts val="0"/>
              </a:spcBef>
              <a:spcAft>
                <a:spcPts val="0"/>
              </a:spcAft>
              <a:buNone/>
            </a:pPr>
            <a:r>
              <a:rPr lang="es-ES" b="0" i="0" u="none" strike="noStrike" cap="none" dirty="0">
                <a:solidFill>
                  <a:schemeClr val="dk1"/>
                </a:solidFill>
                <a:latin typeface="Arial"/>
                <a:ea typeface="Arial"/>
                <a:cs typeface="Arial"/>
                <a:sym typeface="Arial"/>
              </a:rPr>
              <a:t>Sampieri, R. (2014). Metodología de la Investigación. 5ta. Edición, Editorial Mc Graw Hill. Consultado y recuperado el </a:t>
            </a:r>
            <a:r>
              <a:rPr lang="es-ES" b="0" i="0" u="none" strike="noStrike" cap="none" dirty="0" err="1">
                <a:solidFill>
                  <a:schemeClr val="dk1"/>
                </a:solidFill>
                <a:latin typeface="Arial"/>
                <a:ea typeface="Arial"/>
                <a:cs typeface="Arial"/>
                <a:sym typeface="Arial"/>
              </a:rPr>
              <a:t>el</a:t>
            </a:r>
            <a:r>
              <a:rPr lang="es-ES" b="0" i="0" u="none" strike="noStrike" cap="none" dirty="0">
                <a:solidFill>
                  <a:schemeClr val="dk1"/>
                </a:solidFill>
                <a:latin typeface="Arial"/>
                <a:ea typeface="Arial"/>
                <a:cs typeface="Arial"/>
                <a:sym typeface="Arial"/>
              </a:rPr>
              <a:t> 5 de septiembre de 2019 de: </a:t>
            </a:r>
            <a:r>
              <a:rPr lang="es-ES" b="0" i="0" u="sng" strike="noStrike" cap="none" dirty="0">
                <a:solidFill>
                  <a:schemeClr val="dk1"/>
                </a:solidFill>
                <a:latin typeface="Arial"/>
                <a:ea typeface="Arial"/>
                <a:cs typeface="Arial"/>
                <a:sym typeface="Arial"/>
                <a:hlinkClick r:id="rId3"/>
              </a:rPr>
              <a:t>h</a:t>
            </a:r>
            <a:r>
              <a:rPr lang="es-ES" b="0" i="0" u="sng" strike="noStrike" cap="none" dirty="0">
                <a:solidFill>
                  <a:schemeClr val="dk1"/>
                </a:solidFill>
                <a:latin typeface="Calibri"/>
                <a:ea typeface="Calibri"/>
                <a:cs typeface="Calibri"/>
                <a:sym typeface="Calibri"/>
                <a:hlinkClick r:id="rId4"/>
              </a:rPr>
              <a:t>https://www.uca.ac.cr/wp-content/uploads/2017/10/Investigacion.pdf</a:t>
            </a:r>
            <a:endParaRPr dirty="0">
              <a:solidFill>
                <a:schemeClr val="dk1"/>
              </a:solidFill>
              <a:latin typeface="Arial"/>
              <a:ea typeface="Arial"/>
              <a:cs typeface="Arial"/>
              <a:sym typeface="Arial"/>
            </a:endParaRPr>
          </a:p>
          <a:p>
            <a:pPr marL="0" marR="0" lvl="0" indent="0" algn="l" rtl="0">
              <a:spcBef>
                <a:spcPts val="0"/>
              </a:spcBef>
              <a:spcAft>
                <a:spcPts val="0"/>
              </a:spcAft>
              <a:buNone/>
            </a:pPr>
            <a:endParaRPr dirty="0">
              <a:solidFill>
                <a:schemeClr val="dk1"/>
              </a:solidFill>
              <a:latin typeface="Arial"/>
              <a:ea typeface="Arial"/>
              <a:cs typeface="Arial"/>
              <a:sym typeface="Arial"/>
            </a:endParaRPr>
          </a:p>
          <a:p>
            <a:pPr marL="0" marR="0" lvl="0" indent="0" algn="l" rtl="0">
              <a:spcBef>
                <a:spcPts val="0"/>
              </a:spcBef>
              <a:spcAft>
                <a:spcPts val="0"/>
              </a:spcAft>
              <a:buNone/>
            </a:pPr>
            <a:r>
              <a:rPr lang="es-ES" dirty="0">
                <a:solidFill>
                  <a:schemeClr val="dk1"/>
                </a:solidFill>
                <a:latin typeface="Arial"/>
                <a:ea typeface="Arial"/>
                <a:cs typeface="Arial"/>
                <a:sym typeface="Arial"/>
              </a:rPr>
              <a:t>Hernández, Fernández &amp; Baptista (2009). Metodología de la Investigación educativa. 2° edición, Editorial la Muralla, S.A. Consultado y recuperado el </a:t>
            </a:r>
            <a:r>
              <a:rPr lang="es-ES" dirty="0" err="1">
                <a:solidFill>
                  <a:schemeClr val="dk1"/>
                </a:solidFill>
                <a:latin typeface="Arial"/>
                <a:ea typeface="Arial"/>
                <a:cs typeface="Arial"/>
                <a:sym typeface="Arial"/>
              </a:rPr>
              <a:t>el</a:t>
            </a:r>
            <a:r>
              <a:rPr lang="es-ES" dirty="0">
                <a:solidFill>
                  <a:schemeClr val="dk1"/>
                </a:solidFill>
                <a:latin typeface="Arial"/>
                <a:ea typeface="Arial"/>
                <a:cs typeface="Arial"/>
                <a:sym typeface="Arial"/>
              </a:rPr>
              <a:t> 5 de septiembre de 2019 de: </a:t>
            </a:r>
            <a:r>
              <a:rPr lang="es-ES" u="sng" dirty="0">
                <a:solidFill>
                  <a:schemeClr val="dk1"/>
                </a:solidFill>
                <a:latin typeface="Arial"/>
                <a:ea typeface="Arial"/>
                <a:cs typeface="Arial"/>
                <a:sym typeface="Arial"/>
                <a:hlinkClick r:id="rId5"/>
              </a:rPr>
              <a:t>https://books.google.com.mx/books?id=VSb4_cVukkcC&amp;pg=PA149&amp;dq=metodologia+dela+investigacion+hernandez+fernandez+y+baptista</a:t>
            </a:r>
            <a:endParaRPr dirty="0">
              <a:solidFill>
                <a:schemeClr val="dk1"/>
              </a:solidFill>
              <a:latin typeface="Arial"/>
              <a:ea typeface="Arial"/>
              <a:cs typeface="Arial"/>
              <a:sym typeface="Arial"/>
            </a:endParaRPr>
          </a:p>
          <a:p>
            <a:pPr marL="0" marR="0" lvl="0" indent="0" algn="l" rtl="0">
              <a:spcBef>
                <a:spcPts val="0"/>
              </a:spcBef>
              <a:spcAft>
                <a:spcPts val="0"/>
              </a:spcAft>
              <a:buNone/>
            </a:pPr>
            <a:endParaRPr dirty="0">
              <a:solidFill>
                <a:schemeClr val="dk1"/>
              </a:solidFill>
              <a:latin typeface="Arial"/>
              <a:ea typeface="Arial"/>
              <a:cs typeface="Arial"/>
              <a:sym typeface="Arial"/>
            </a:endParaRPr>
          </a:p>
          <a:p>
            <a:pPr marL="0" marR="0" lvl="0" indent="0" algn="l" rtl="0">
              <a:spcBef>
                <a:spcPts val="0"/>
              </a:spcBef>
              <a:spcAft>
                <a:spcPts val="0"/>
              </a:spcAft>
              <a:buNone/>
            </a:pPr>
            <a:r>
              <a:rPr lang="es-ES" dirty="0">
                <a:solidFill>
                  <a:schemeClr val="dk1"/>
                </a:solidFill>
                <a:latin typeface="Arial"/>
                <a:ea typeface="Arial"/>
                <a:cs typeface="Arial"/>
                <a:sym typeface="Arial"/>
              </a:rPr>
              <a:t>Martínez R, Rodríguez E. (2015). Metodología Manual de Metodología de la Investigación Científica. Consultado y recuperado el 5 de septiembre de 2019 de:</a:t>
            </a:r>
            <a:endParaRPr sz="1200" dirty="0"/>
          </a:p>
          <a:p>
            <a:pPr marL="0" marR="0" lvl="0" indent="0" algn="l" rtl="0">
              <a:spcBef>
                <a:spcPts val="0"/>
              </a:spcBef>
              <a:spcAft>
                <a:spcPts val="0"/>
              </a:spcAft>
              <a:buNone/>
            </a:pPr>
            <a:r>
              <a:rPr lang="es-ES" u="sng" dirty="0">
                <a:solidFill>
                  <a:schemeClr val="dk1"/>
                </a:solidFill>
                <a:latin typeface="Arial"/>
                <a:ea typeface="Arial"/>
                <a:cs typeface="Arial"/>
                <a:sym typeface="Arial"/>
                <a:hlinkClick r:id="rId6"/>
              </a:rPr>
              <a:t> http://www.sld.cu/galerias/pdf/sitios/cielam/manual_de_metodologia_deinvestigaciones._1.pdf</a:t>
            </a:r>
            <a:endParaRPr dirty="0">
              <a:solidFill>
                <a:schemeClr val="dk1"/>
              </a:solidFill>
              <a:latin typeface="Arial"/>
              <a:ea typeface="Arial"/>
              <a:cs typeface="Arial"/>
              <a:sym typeface="Arial"/>
            </a:endParaRPr>
          </a:p>
        </p:txBody>
      </p:sp>
      <p:sp>
        <p:nvSpPr>
          <p:cNvPr id="103" name="Google Shape;103;p2"/>
          <p:cNvSpPr/>
          <p:nvPr/>
        </p:nvSpPr>
        <p:spPr>
          <a:xfrm>
            <a:off x="7620" y="1947818"/>
            <a:ext cx="10668000" cy="1384954"/>
          </a:xfrm>
          <a:prstGeom prst="rect">
            <a:avLst/>
          </a:prstGeom>
          <a:noFill/>
          <a:ln>
            <a:noFill/>
          </a:ln>
        </p:spPr>
        <p:txBody>
          <a:bodyPr spcFirstLastPara="1" wrap="square" lIns="91425" tIns="45700" rIns="91425" bIns="45700" anchor="t" anchorCtr="0">
            <a:spAutoFit/>
          </a:bodyPr>
          <a:lstStyle/>
          <a:p>
            <a:pPr lvl="0"/>
            <a:r>
              <a:rPr lang="es-EC" sz="2000" dirty="0">
                <a:solidFill>
                  <a:schemeClr val="dk1"/>
                </a:solidFill>
                <a:latin typeface="Calibri"/>
                <a:ea typeface="Calibri"/>
                <a:cs typeface="Calibri"/>
                <a:sym typeface="Calibri"/>
              </a:rPr>
              <a:t>Subtemas:</a:t>
            </a:r>
          </a:p>
          <a:p>
            <a:pPr lvl="0"/>
            <a:r>
              <a:rPr lang="es-EC" sz="2000" dirty="0">
                <a:solidFill>
                  <a:schemeClr val="dk1"/>
                </a:solidFill>
                <a:latin typeface="Calibri"/>
                <a:ea typeface="Calibri"/>
                <a:cs typeface="Calibri"/>
                <a:sym typeface="Calibri"/>
              </a:rPr>
              <a:t>1.- Realizar una revisión de las principales categorías de las variables de investigación. </a:t>
            </a:r>
          </a:p>
          <a:p>
            <a:pPr lvl="0"/>
            <a:r>
              <a:rPr lang="es-EC" sz="2000" dirty="0">
                <a:solidFill>
                  <a:schemeClr val="dk1"/>
                </a:solidFill>
                <a:latin typeface="Calibri"/>
                <a:ea typeface="Calibri"/>
                <a:cs typeface="Calibri"/>
                <a:sym typeface="Calibri"/>
              </a:rPr>
              <a:t>2.Valorar la importancia de la operacionalización de variables en la investigación. 3.Fortalecerconocimientosprácticossobre operacionalización de variables</a:t>
            </a:r>
            <a:r>
              <a:rPr lang="es-EC" sz="24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588635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9B345A5-6FB9-4E09-8EB0-24165E56E147}"/>
              </a:ext>
            </a:extLst>
          </p:cNvPr>
          <p:cNvSpPr>
            <a:spLocks noGrp="1"/>
          </p:cNvSpPr>
          <p:nvPr>
            <p:ph type="body" idx="1"/>
          </p:nvPr>
        </p:nvSpPr>
        <p:spPr>
          <a:xfrm>
            <a:off x="85344" y="0"/>
            <a:ext cx="9509760" cy="1325563"/>
          </a:xfrm>
        </p:spPr>
        <p:txBody>
          <a:bodyPr>
            <a:normAutofit lnSpcReduction="10000"/>
          </a:bodyPr>
          <a:lstStyle/>
          <a:p>
            <a:r>
              <a:rPr lang="es-EC" dirty="0"/>
              <a:t>Todas las mediciones se caracterizan por la mayor o menor presencia de dos atributos </a:t>
            </a:r>
            <a:r>
              <a:rPr lang="es-EC" b="1" dirty="0">
                <a:latin typeface="Calibri" panose="020F0502020204030204" pitchFamily="34" charset="0"/>
                <a:cs typeface="Calibri" panose="020F0502020204030204" pitchFamily="34" charset="0"/>
              </a:rPr>
              <a:t>con dos principios básicos: ser válido y ser confiable.</a:t>
            </a:r>
            <a:endParaRPr lang="es-EC" dirty="0"/>
          </a:p>
        </p:txBody>
      </p:sp>
      <p:sp>
        <p:nvSpPr>
          <p:cNvPr id="4" name="Rectángulo 3">
            <a:extLst>
              <a:ext uri="{FF2B5EF4-FFF2-40B4-BE49-F238E27FC236}">
                <a16:creationId xmlns:a16="http://schemas.microsoft.com/office/drawing/2014/main" id="{D3C9B91C-71AF-45B6-8D3A-E1114E6C8455}"/>
              </a:ext>
            </a:extLst>
          </p:cNvPr>
          <p:cNvSpPr/>
          <p:nvPr/>
        </p:nvSpPr>
        <p:spPr>
          <a:xfrm>
            <a:off x="313944" y="2219389"/>
            <a:ext cx="5023104" cy="2246769"/>
          </a:xfrm>
          <a:prstGeom prst="rect">
            <a:avLst/>
          </a:prstGeom>
        </p:spPr>
        <p:txBody>
          <a:bodyPr wrap="square">
            <a:spAutoFit/>
          </a:bodyPr>
          <a:lstStyle/>
          <a:p>
            <a:r>
              <a:rPr lang="es-EC" sz="2000" b="1" dirty="0"/>
              <a:t>Confiabilidad</a:t>
            </a:r>
            <a:r>
              <a:rPr lang="es-EC" sz="2000" dirty="0"/>
              <a:t>: Si podemos esperar en forma razonable que los resultados de dicha medición sean sistemáticamente precisos.</a:t>
            </a:r>
          </a:p>
          <a:p>
            <a:endParaRPr lang="es-EC" sz="2000" dirty="0"/>
          </a:p>
          <a:p>
            <a:r>
              <a:rPr lang="es-EC" sz="2000" b="1" dirty="0"/>
              <a:t>Validez: </a:t>
            </a:r>
            <a:r>
              <a:rPr lang="es-EC" sz="2000" dirty="0"/>
              <a:t>Si mide lo que en realidad trata de medir</a:t>
            </a:r>
          </a:p>
        </p:txBody>
      </p:sp>
      <p:pic>
        <p:nvPicPr>
          <p:cNvPr id="1026" name="Picture 2" descr="Resultado de imagen para validez vs confiabilidad">
            <a:extLst>
              <a:ext uri="{FF2B5EF4-FFF2-40B4-BE49-F238E27FC236}">
                <a16:creationId xmlns:a16="http://schemas.microsoft.com/office/drawing/2014/main" id="{CBA63D85-45AD-4F9C-8C43-3BBC2EE2B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790" y="1914144"/>
            <a:ext cx="6249266" cy="470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58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a16="http://schemas.microsoft.com/office/drawing/2014/main" id="{989D4BF8-F0A3-4861-91B9-50B030A0B1B4}"/>
              </a:ext>
            </a:extLst>
          </p:cNvPr>
          <p:cNvGraphicFramePr/>
          <p:nvPr/>
        </p:nvGraphicFramePr>
        <p:xfrm>
          <a:off x="1313664" y="1780032"/>
          <a:ext cx="8866656" cy="3898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8C67331C-B745-469E-B84B-CF5A625BA289}"/>
              </a:ext>
            </a:extLst>
          </p:cNvPr>
          <p:cNvSpPr txBox="1"/>
          <p:nvPr/>
        </p:nvSpPr>
        <p:spPr>
          <a:xfrm>
            <a:off x="536448" y="304800"/>
            <a:ext cx="6010656" cy="646331"/>
          </a:xfrm>
          <a:prstGeom prst="rect">
            <a:avLst/>
          </a:prstGeom>
          <a:noFill/>
        </p:spPr>
        <p:txBody>
          <a:bodyPr wrap="square" rtlCol="0">
            <a:spAutoFit/>
          </a:bodyPr>
          <a:lstStyle/>
          <a:p>
            <a:r>
              <a:rPr lang="es-EC" sz="3600" b="1" dirty="0">
                <a:latin typeface="Calibri" panose="020F0502020204030204" pitchFamily="34" charset="0"/>
                <a:cs typeface="Calibri" panose="020F0502020204030204" pitchFamily="34" charset="0"/>
              </a:rPr>
              <a:t>Definir una variable </a:t>
            </a:r>
          </a:p>
        </p:txBody>
      </p:sp>
    </p:spTree>
    <p:extLst>
      <p:ext uri="{BB962C8B-B14F-4D97-AF65-F5344CB8AC3E}">
        <p14:creationId xmlns:p14="http://schemas.microsoft.com/office/powerpoint/2010/main" val="48144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5 CuadroTexto">
            <a:extLst>
              <a:ext uri="{FF2B5EF4-FFF2-40B4-BE49-F238E27FC236}">
                <a16:creationId xmlns:a16="http://schemas.microsoft.com/office/drawing/2014/main" id="{C7A01183-AFF7-4142-838D-910DD601CBD3}"/>
              </a:ext>
            </a:extLst>
          </p:cNvPr>
          <p:cNvSpPr txBox="1">
            <a:spLocks noChangeArrowheads="1"/>
          </p:cNvSpPr>
          <p:nvPr/>
        </p:nvSpPr>
        <p:spPr bwMode="auto">
          <a:xfrm>
            <a:off x="1072896" y="2572513"/>
            <a:ext cx="102656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r>
              <a:rPr lang="es-ES" altLang="es-EC" b="1" dirty="0">
                <a:latin typeface="Calibri" panose="020F0502020204030204" pitchFamily="34" charset="0"/>
                <a:cs typeface="Calibri" panose="020F0502020204030204" pitchFamily="34" charset="0"/>
              </a:rPr>
              <a:t>Definir variables que se usan en las Hipótesis implica que puedan ser: </a:t>
            </a:r>
          </a:p>
          <a:p>
            <a:pPr eaLnBrk="1" hangingPunct="1">
              <a:buFont typeface="Wingdings" panose="05000000000000000000" pitchFamily="2" charset="2"/>
              <a:buChar char="q"/>
            </a:pPr>
            <a:r>
              <a:rPr lang="es-ES" altLang="es-EC" b="1" dirty="0">
                <a:latin typeface="Calibri" panose="020F0502020204030204" pitchFamily="34" charset="0"/>
                <a:cs typeface="Calibri" panose="020F0502020204030204" pitchFamily="34" charset="0"/>
              </a:rPr>
              <a:t> Comprobadas en el enfoque cuantitativo</a:t>
            </a:r>
          </a:p>
          <a:p>
            <a:pPr eaLnBrk="1" hangingPunct="1">
              <a:buFont typeface="Wingdings" panose="05000000000000000000" pitchFamily="2" charset="2"/>
              <a:buChar char="q"/>
            </a:pPr>
            <a:r>
              <a:rPr lang="es-ES" altLang="es-EC" b="1" dirty="0">
                <a:latin typeface="Calibri" panose="020F0502020204030204" pitchFamily="34" charset="0"/>
                <a:cs typeface="Calibri" panose="020F0502020204030204" pitchFamily="34" charset="0"/>
              </a:rPr>
              <a:t>Contextualizadas en el enfoque cualitativo</a:t>
            </a:r>
          </a:p>
        </p:txBody>
      </p:sp>
      <p:sp>
        <p:nvSpPr>
          <p:cNvPr id="8196" name="6 CuadroTexto">
            <a:extLst>
              <a:ext uri="{FF2B5EF4-FFF2-40B4-BE49-F238E27FC236}">
                <a16:creationId xmlns:a16="http://schemas.microsoft.com/office/drawing/2014/main" id="{3101D63F-D364-4457-9C56-20D6ADB0F9D3}"/>
              </a:ext>
            </a:extLst>
          </p:cNvPr>
          <p:cNvSpPr txBox="1">
            <a:spLocks noChangeArrowheads="1"/>
          </p:cNvSpPr>
          <p:nvPr/>
        </p:nvSpPr>
        <p:spPr bwMode="auto">
          <a:xfrm>
            <a:off x="2627852" y="4253343"/>
            <a:ext cx="6643688" cy="1200329"/>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r>
              <a:rPr lang="es-ES" altLang="es-EC" sz="3600" b="1" dirty="0">
                <a:latin typeface="Calibri" panose="020F0502020204030204" pitchFamily="34" charset="0"/>
                <a:cs typeface="Calibri" panose="020F0502020204030204" pitchFamily="34" charset="0"/>
              </a:rPr>
              <a:t>DEFINICIONES CONCEPTUALES</a:t>
            </a:r>
          </a:p>
          <a:p>
            <a:pPr algn="ctr" eaLnBrk="1" hangingPunct="1"/>
            <a:r>
              <a:rPr lang="es-ES" altLang="es-EC" sz="3600" b="1" dirty="0">
                <a:latin typeface="Calibri" panose="020F0502020204030204" pitchFamily="34" charset="0"/>
                <a:cs typeface="Calibri" panose="020F0502020204030204" pitchFamily="34" charset="0"/>
              </a:rPr>
              <a:t>DEFINICIONES OPERACIONALES</a:t>
            </a:r>
          </a:p>
        </p:txBody>
      </p:sp>
      <p:sp>
        <p:nvSpPr>
          <p:cNvPr id="2" name="Rectángulo 1">
            <a:extLst>
              <a:ext uri="{FF2B5EF4-FFF2-40B4-BE49-F238E27FC236}">
                <a16:creationId xmlns:a16="http://schemas.microsoft.com/office/drawing/2014/main" id="{A3BC232C-2E96-4297-B73F-4E102974579A}"/>
              </a:ext>
            </a:extLst>
          </p:cNvPr>
          <p:cNvSpPr/>
          <p:nvPr/>
        </p:nvSpPr>
        <p:spPr>
          <a:xfrm>
            <a:off x="906870" y="1309575"/>
            <a:ext cx="9094156" cy="523220"/>
          </a:xfrm>
          <a:prstGeom prst="rect">
            <a:avLst/>
          </a:prstGeom>
        </p:spPr>
        <p:txBody>
          <a:bodyPr wrap="none">
            <a:spAutoFit/>
          </a:bodyPr>
          <a:lstStyle/>
          <a:p>
            <a:pPr lvl="0"/>
            <a:r>
              <a:rPr lang="es-ES" sz="2800" b="1" dirty="0">
                <a:latin typeface="Calibri" panose="020F0502020204030204" pitchFamily="34" charset="0"/>
                <a:cs typeface="Calibri" panose="020F0502020204030204" pitchFamily="34" charset="0"/>
              </a:rPr>
              <a:t>SIN DEFINICION DE LAS VARIABLES NO HAY INVESTIGACION</a:t>
            </a:r>
          </a:p>
        </p:txBody>
      </p:sp>
    </p:spTree>
    <p:extLst>
      <p:ext uri="{BB962C8B-B14F-4D97-AF65-F5344CB8AC3E}">
        <p14:creationId xmlns:p14="http://schemas.microsoft.com/office/powerpoint/2010/main" val="1910765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F2E86DE-F7C2-4A76-B9D7-F6DC478FAC90}"/>
              </a:ext>
            </a:extLst>
          </p:cNvPr>
          <p:cNvGraphicFramePr/>
          <p:nvPr/>
        </p:nvGraphicFramePr>
        <p:xfrm>
          <a:off x="182880" y="890016"/>
          <a:ext cx="9765792" cy="596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C8DBF8B8-6ABF-44C6-9F1A-B4426C6521B0}"/>
              </a:ext>
            </a:extLst>
          </p:cNvPr>
          <p:cNvSpPr txBox="1"/>
          <p:nvPr/>
        </p:nvSpPr>
        <p:spPr>
          <a:xfrm>
            <a:off x="1816608" y="219456"/>
            <a:ext cx="7412736" cy="523220"/>
          </a:xfrm>
          <a:prstGeom prst="rect">
            <a:avLst/>
          </a:prstGeom>
          <a:noFill/>
        </p:spPr>
        <p:txBody>
          <a:bodyPr wrap="square" rtlCol="0">
            <a:spAutoFit/>
          </a:bodyPr>
          <a:lstStyle/>
          <a:p>
            <a:pPr algn="ctr"/>
            <a:r>
              <a:rPr lang="es-EC" sz="2800" b="1" dirty="0"/>
              <a:t>OPERACIONALIZACION DE VARIABLES</a:t>
            </a:r>
          </a:p>
        </p:txBody>
      </p:sp>
    </p:spTree>
    <p:extLst>
      <p:ext uri="{BB962C8B-B14F-4D97-AF65-F5344CB8AC3E}">
        <p14:creationId xmlns:p14="http://schemas.microsoft.com/office/powerpoint/2010/main" val="4021202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AF3DA1B-47F5-4BA4-955D-44490E0BAF28}"/>
              </a:ext>
            </a:extLst>
          </p:cNvPr>
          <p:cNvGraphicFramePr/>
          <p:nvPr/>
        </p:nvGraphicFramePr>
        <p:xfrm>
          <a:off x="1243584" y="1524000"/>
          <a:ext cx="9229344" cy="474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685DC082-4B8D-4E3E-9D26-5CB8D710B600}"/>
              </a:ext>
            </a:extLst>
          </p:cNvPr>
          <p:cNvSpPr/>
          <p:nvPr/>
        </p:nvSpPr>
        <p:spPr>
          <a:xfrm>
            <a:off x="2601936" y="591312"/>
            <a:ext cx="6688049" cy="584775"/>
          </a:xfrm>
          <a:prstGeom prst="rect">
            <a:avLst/>
          </a:prstGeom>
        </p:spPr>
        <p:txBody>
          <a:bodyPr wrap="none">
            <a:spAutoFit/>
          </a:bodyPr>
          <a:lstStyle/>
          <a:p>
            <a:r>
              <a:rPr lang="es-EC" sz="3200" b="1" dirty="0">
                <a:latin typeface="Calibri" panose="020F0502020204030204" pitchFamily="34" charset="0"/>
                <a:cs typeface="Calibri" panose="020F0502020204030204" pitchFamily="34" charset="0"/>
              </a:rPr>
              <a:t>Por qué deben definirse las Variables?</a:t>
            </a:r>
          </a:p>
        </p:txBody>
      </p:sp>
    </p:spTree>
    <p:extLst>
      <p:ext uri="{BB962C8B-B14F-4D97-AF65-F5344CB8AC3E}">
        <p14:creationId xmlns:p14="http://schemas.microsoft.com/office/powerpoint/2010/main" val="1401346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a:extLst>
              <a:ext uri="{FF2B5EF4-FFF2-40B4-BE49-F238E27FC236}">
                <a16:creationId xmlns:a16="http://schemas.microsoft.com/office/drawing/2014/main" id="{1247455A-A6A2-4085-B992-892009B1088C}"/>
              </a:ext>
            </a:extLst>
          </p:cNvPr>
          <p:cNvGraphicFramePr>
            <a:graphicFrameLocks noGrp="1"/>
          </p:cNvGraphicFramePr>
          <p:nvPr>
            <p:ph idx="4294967295"/>
          </p:nvPr>
        </p:nvGraphicFramePr>
        <p:xfrm>
          <a:off x="1714902" y="1500174"/>
          <a:ext cx="7449475"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id="{A5C9EB1C-BCF3-49C2-89C5-EEB3DF1AE3C6}"/>
              </a:ext>
            </a:extLst>
          </p:cNvPr>
          <p:cNvSpPr/>
          <p:nvPr/>
        </p:nvSpPr>
        <p:spPr>
          <a:xfrm>
            <a:off x="1714903" y="302187"/>
            <a:ext cx="7449475" cy="523220"/>
          </a:xfrm>
          <a:prstGeom prst="rect">
            <a:avLst/>
          </a:prstGeom>
        </p:spPr>
        <p:txBody>
          <a:bodyPr wrap="none">
            <a:spAutoFit/>
          </a:bodyPr>
          <a:lstStyle/>
          <a:p>
            <a:pPr lvl="0"/>
            <a:r>
              <a:rPr lang="es-ES" sz="2800" b="1" i="1" dirty="0">
                <a:solidFill>
                  <a:schemeClr val="tx1"/>
                </a:solidFill>
                <a:latin typeface="Calibri" panose="020F0502020204030204" pitchFamily="34" charset="0"/>
                <a:cs typeface="Calibri" panose="020F0502020204030204" pitchFamily="34" charset="0"/>
              </a:rPr>
              <a:t>Criterios para evaluar una definición operacional</a:t>
            </a:r>
          </a:p>
        </p:txBody>
      </p:sp>
    </p:spTree>
    <p:extLst>
      <p:ext uri="{BB962C8B-B14F-4D97-AF65-F5344CB8AC3E}">
        <p14:creationId xmlns:p14="http://schemas.microsoft.com/office/powerpoint/2010/main" val="294152699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a:extLst>
              <a:ext uri="{FF2B5EF4-FFF2-40B4-BE49-F238E27FC236}">
                <a16:creationId xmlns:a16="http://schemas.microsoft.com/office/drawing/2014/main" id="{034821CF-96C0-4CA9-8C9D-CD259AF928A4}"/>
              </a:ext>
            </a:extLst>
          </p:cNvPr>
          <p:cNvGraphicFramePr>
            <a:graphicFrameLocks noGrp="1"/>
          </p:cNvGraphicFramePr>
          <p:nvPr>
            <p:ph idx="4294967295"/>
          </p:nvPr>
        </p:nvGraphicFramePr>
        <p:xfrm>
          <a:off x="0" y="1392938"/>
          <a:ext cx="1088571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id="{DD3D6F8D-34CC-4159-B7F3-0B36AC8C16F9}"/>
              </a:ext>
            </a:extLst>
          </p:cNvPr>
          <p:cNvSpPr/>
          <p:nvPr/>
        </p:nvSpPr>
        <p:spPr>
          <a:xfrm>
            <a:off x="572929" y="560941"/>
            <a:ext cx="9175910" cy="523220"/>
          </a:xfrm>
          <a:prstGeom prst="rect">
            <a:avLst/>
          </a:prstGeom>
        </p:spPr>
        <p:txBody>
          <a:bodyPr wrap="none">
            <a:spAutoFit/>
          </a:bodyPr>
          <a:lstStyle/>
          <a:p>
            <a:pPr lvl="0"/>
            <a:r>
              <a:rPr lang="es-ES" sz="2800" b="1" i="1" dirty="0">
                <a:latin typeface="Calibri" panose="020F0502020204030204" pitchFamily="34" charset="0"/>
                <a:cs typeface="Calibri" panose="020F0502020204030204" pitchFamily="34" charset="0"/>
              </a:rPr>
              <a:t>EL PROBLEMA DESDE EL PUNTO DE VISTA DE LOS OBJETIVOS</a:t>
            </a:r>
          </a:p>
        </p:txBody>
      </p:sp>
    </p:spTree>
    <p:extLst>
      <p:ext uri="{BB962C8B-B14F-4D97-AF65-F5344CB8AC3E}">
        <p14:creationId xmlns:p14="http://schemas.microsoft.com/office/powerpoint/2010/main" val="1225808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F0C794AC-841B-4A87-80F4-608709BF8B75}"/>
              </a:ext>
            </a:extLst>
          </p:cNvPr>
          <p:cNvGraphicFramePr/>
          <p:nvPr/>
        </p:nvGraphicFramePr>
        <p:xfrm>
          <a:off x="1524000" y="2135083"/>
          <a:ext cx="8217408" cy="2912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16C63166-55B8-4D7F-B877-A5295FFDF9D1}"/>
              </a:ext>
            </a:extLst>
          </p:cNvPr>
          <p:cNvSpPr txBox="1"/>
          <p:nvPr/>
        </p:nvSpPr>
        <p:spPr>
          <a:xfrm>
            <a:off x="802466" y="1109472"/>
            <a:ext cx="10366941" cy="646331"/>
          </a:xfrm>
          <a:prstGeom prst="rect">
            <a:avLst/>
          </a:prstGeom>
          <a:noFill/>
        </p:spPr>
        <p:txBody>
          <a:bodyPr wrap="none" rtlCol="0">
            <a:spAutoFit/>
          </a:bodyPr>
          <a:lstStyle/>
          <a:p>
            <a:pPr algn="ctr"/>
            <a:r>
              <a:rPr lang="es-EC" sz="3600" b="1" dirty="0"/>
              <a:t>Pasos para la operacionalización de variables </a:t>
            </a:r>
          </a:p>
        </p:txBody>
      </p:sp>
    </p:spTree>
    <p:extLst>
      <p:ext uri="{BB962C8B-B14F-4D97-AF65-F5344CB8AC3E}">
        <p14:creationId xmlns:p14="http://schemas.microsoft.com/office/powerpoint/2010/main" val="7675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a:extLst>
              <a:ext uri="{FF2B5EF4-FFF2-40B4-BE49-F238E27FC236}">
                <a16:creationId xmlns:a16="http://schemas.microsoft.com/office/drawing/2014/main" id="{D5A21DC3-374C-4CE8-B739-232A5609F3D4}"/>
              </a:ext>
            </a:extLst>
          </p:cNvPr>
          <p:cNvSpPr>
            <a:spLocks noGrp="1"/>
          </p:cNvSpPr>
          <p:nvPr>
            <p:ph type="title"/>
          </p:nvPr>
        </p:nvSpPr>
        <p:spPr>
          <a:xfrm>
            <a:off x="2024063" y="357189"/>
            <a:ext cx="8229600" cy="1011237"/>
          </a:xfrm>
        </p:spPr>
        <p:txBody>
          <a:bodyPr/>
          <a:lstStyle/>
          <a:p>
            <a:pPr eaLnBrk="1" hangingPunct="1"/>
            <a:r>
              <a:rPr lang="es-GT" altLang="es-EC" b="1"/>
              <a:t>Objetivos Específicos</a:t>
            </a:r>
            <a:endParaRPr lang="es-GT" altLang="es-EC"/>
          </a:p>
        </p:txBody>
      </p:sp>
      <p:graphicFrame>
        <p:nvGraphicFramePr>
          <p:cNvPr id="2" name="Marcador de contenido 1">
            <a:extLst>
              <a:ext uri="{FF2B5EF4-FFF2-40B4-BE49-F238E27FC236}">
                <a16:creationId xmlns:a16="http://schemas.microsoft.com/office/drawing/2014/main" id="{25B41BB5-05E8-49AD-908D-C56C6B2FEB59}"/>
              </a:ext>
            </a:extLst>
          </p:cNvPr>
          <p:cNvGraphicFramePr>
            <a:graphicFrameLocks noGrp="1"/>
          </p:cNvGraphicFramePr>
          <p:nvPr>
            <p:ph idx="1"/>
          </p:nvPr>
        </p:nvGraphicFramePr>
        <p:xfrm>
          <a:off x="85060" y="1428750"/>
          <a:ext cx="11717079" cy="4419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25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12F5FF5-86E7-4F1B-A723-8B645F2B0F0A}"/>
              </a:ext>
            </a:extLst>
          </p:cNvPr>
          <p:cNvSpPr/>
          <p:nvPr/>
        </p:nvSpPr>
        <p:spPr>
          <a:xfrm>
            <a:off x="6352032" y="2474452"/>
            <a:ext cx="4620768" cy="2677656"/>
          </a:xfrm>
          <a:prstGeom prst="rect">
            <a:avLst/>
          </a:prstGeom>
        </p:spPr>
        <p:txBody>
          <a:bodyPr wrap="square">
            <a:spAutoFit/>
          </a:bodyPr>
          <a:lstStyle/>
          <a:p>
            <a:pPr algn="just"/>
            <a:r>
              <a:rPr lang="es-EC" sz="2800" dirty="0">
                <a:latin typeface="Calibri" panose="020F0502020204030204" pitchFamily="34" charset="0"/>
                <a:cs typeface="Calibri" panose="020F0502020204030204" pitchFamily="34" charset="0"/>
              </a:rPr>
              <a:t>En investigación realmente se trabajan con indicadores mas que con las variables por lo que es importante escoger el indicador que más nos refleja la variable respectiva</a:t>
            </a:r>
          </a:p>
        </p:txBody>
      </p:sp>
      <p:sp>
        <p:nvSpPr>
          <p:cNvPr id="4" name="CuadroTexto 3">
            <a:extLst>
              <a:ext uri="{FF2B5EF4-FFF2-40B4-BE49-F238E27FC236}">
                <a16:creationId xmlns:a16="http://schemas.microsoft.com/office/drawing/2014/main" id="{DE240D88-3FF9-4D1F-A958-6384465DEA0A}"/>
              </a:ext>
            </a:extLst>
          </p:cNvPr>
          <p:cNvSpPr txBox="1"/>
          <p:nvPr/>
        </p:nvSpPr>
        <p:spPr>
          <a:xfrm>
            <a:off x="3974592" y="385315"/>
            <a:ext cx="4023360" cy="923330"/>
          </a:xfrm>
          <a:prstGeom prst="rect">
            <a:avLst/>
          </a:prstGeom>
          <a:noFill/>
        </p:spPr>
        <p:txBody>
          <a:bodyPr wrap="square" rtlCol="0">
            <a:spAutoFit/>
          </a:bodyPr>
          <a:lstStyle/>
          <a:p>
            <a:pPr algn="ctr"/>
            <a:r>
              <a:rPr lang="es-EC" sz="5400" b="1" dirty="0">
                <a:latin typeface="Calibri" panose="020F0502020204030204" pitchFamily="34" charset="0"/>
                <a:cs typeface="Calibri" panose="020F0502020204030204" pitchFamily="34" charset="0"/>
              </a:rPr>
              <a:t>Indicadores</a:t>
            </a:r>
          </a:p>
        </p:txBody>
      </p:sp>
      <p:pic>
        <p:nvPicPr>
          <p:cNvPr id="2050" name="Picture 2" descr="Resultado de imagen para indicadores">
            <a:extLst>
              <a:ext uri="{FF2B5EF4-FFF2-40B4-BE49-F238E27FC236}">
                <a16:creationId xmlns:a16="http://schemas.microsoft.com/office/drawing/2014/main" id="{FBE6567E-CAB7-4C70-ABF6-BF99E40EF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77" y="1400978"/>
            <a:ext cx="4458843" cy="445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937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62FCE1A-7A5F-4DFD-80E5-0349C6A3E970}"/>
              </a:ext>
            </a:extLst>
          </p:cNvPr>
          <p:cNvSpPr/>
          <p:nvPr/>
        </p:nvSpPr>
        <p:spPr>
          <a:xfrm>
            <a:off x="487680" y="1787533"/>
            <a:ext cx="11216640" cy="2308324"/>
          </a:xfrm>
          <a:prstGeom prst="rect">
            <a:avLst/>
          </a:prstGeom>
        </p:spPr>
        <p:txBody>
          <a:bodyPr wrap="square">
            <a:spAutoFit/>
          </a:bodyPr>
          <a:lstStyle/>
          <a:p>
            <a:r>
              <a:rPr lang="es-EC" sz="2400" dirty="0">
                <a:solidFill>
                  <a:srgbClr val="222222"/>
                </a:solidFill>
                <a:latin typeface="Arial" panose="020B0604020202020204" pitchFamily="34" charset="0"/>
              </a:rPr>
              <a:t>Supongamos que tenemos la siguiente Hipótesis:</a:t>
            </a:r>
            <a:br>
              <a:rPr lang="es-EC" sz="2400" dirty="0"/>
            </a:br>
            <a:r>
              <a:rPr lang="es-EC" sz="2400" dirty="0">
                <a:solidFill>
                  <a:srgbClr val="222222"/>
                </a:solidFill>
                <a:latin typeface="Arial" panose="020B0604020202020204" pitchFamily="34" charset="0"/>
              </a:rPr>
              <a:t>"Los problemas intrafamiliares son determinantes en el rendimiento del alumno"</a:t>
            </a:r>
            <a:br>
              <a:rPr lang="es-EC" sz="2400" dirty="0"/>
            </a:br>
            <a:br>
              <a:rPr lang="es-EC" sz="2400" dirty="0"/>
            </a:br>
            <a:r>
              <a:rPr lang="es-EC" sz="2400" dirty="0">
                <a:solidFill>
                  <a:srgbClr val="222222"/>
                </a:solidFill>
                <a:latin typeface="Arial" panose="020B0604020202020204" pitchFamily="34" charset="0"/>
              </a:rPr>
              <a:t>La variable independiente sería: problemas intrafamiliares.</a:t>
            </a:r>
            <a:br>
              <a:rPr lang="es-EC" sz="2400" dirty="0"/>
            </a:br>
            <a:r>
              <a:rPr lang="es-EC" sz="2400" dirty="0">
                <a:solidFill>
                  <a:srgbClr val="222222"/>
                </a:solidFill>
                <a:latin typeface="Arial" panose="020B0604020202020204" pitchFamily="34" charset="0"/>
              </a:rPr>
              <a:t>La variable dependiente sería: rendimiento del alumno.</a:t>
            </a:r>
            <a:br>
              <a:rPr lang="es-EC" sz="2400" dirty="0"/>
            </a:br>
            <a:endParaRPr lang="es-EC" sz="2400" dirty="0"/>
          </a:p>
        </p:txBody>
      </p:sp>
    </p:spTree>
    <p:extLst>
      <p:ext uri="{BB962C8B-B14F-4D97-AF65-F5344CB8AC3E}">
        <p14:creationId xmlns:p14="http://schemas.microsoft.com/office/powerpoint/2010/main" val="3862856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1EC8E77-AA3D-43A4-9F90-A501AFD24830}"/>
              </a:ext>
            </a:extLst>
          </p:cNvPr>
          <p:cNvSpPr/>
          <p:nvPr/>
        </p:nvSpPr>
        <p:spPr>
          <a:xfrm>
            <a:off x="2007775" y="536966"/>
            <a:ext cx="5811206" cy="523220"/>
          </a:xfrm>
          <a:prstGeom prst="rect">
            <a:avLst/>
          </a:prstGeom>
        </p:spPr>
        <p:txBody>
          <a:bodyPr wrap="none">
            <a:spAutoFit/>
          </a:bodyPr>
          <a:lstStyle/>
          <a:p>
            <a:pPr algn="just"/>
            <a:r>
              <a:rPr lang="es-EC" sz="2800" b="1" dirty="0">
                <a:solidFill>
                  <a:srgbClr val="222222"/>
                </a:solidFill>
                <a:latin typeface="Calibri" panose="020F0502020204030204" pitchFamily="34" charset="0"/>
                <a:cs typeface="Calibri" panose="020F0502020204030204" pitchFamily="34" charset="0"/>
              </a:rPr>
              <a:t>CUÁLES SERÍAN LOS INDICADORES???</a:t>
            </a:r>
          </a:p>
        </p:txBody>
      </p:sp>
      <p:graphicFrame>
        <p:nvGraphicFramePr>
          <p:cNvPr id="6" name="Diagrama 5">
            <a:extLst>
              <a:ext uri="{FF2B5EF4-FFF2-40B4-BE49-F238E27FC236}">
                <a16:creationId xmlns:a16="http://schemas.microsoft.com/office/drawing/2014/main" id="{ECC8744E-855D-476F-B1C2-97524290973E}"/>
              </a:ext>
            </a:extLst>
          </p:cNvPr>
          <p:cNvGraphicFramePr/>
          <p:nvPr/>
        </p:nvGraphicFramePr>
        <p:xfrm>
          <a:off x="1560576" y="1511808"/>
          <a:ext cx="9473184" cy="4547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080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D11376-EBF5-418F-BDFA-18F671A05805}"/>
              </a:ext>
            </a:extLst>
          </p:cNvPr>
          <p:cNvSpPr/>
          <p:nvPr/>
        </p:nvSpPr>
        <p:spPr>
          <a:xfrm>
            <a:off x="1432864" y="2548128"/>
            <a:ext cx="8753856" cy="1384995"/>
          </a:xfrm>
          <a:prstGeom prst="rect">
            <a:avLst/>
          </a:prstGeom>
        </p:spPr>
        <p:txBody>
          <a:bodyPr wrap="square">
            <a:spAutoFit/>
          </a:bodyPr>
          <a:lstStyle/>
          <a:p>
            <a:pPr marL="457200" indent="-457200">
              <a:buFont typeface="Wingdings" panose="05000000000000000000" pitchFamily="2" charset="2"/>
              <a:buChar char="q"/>
            </a:pPr>
            <a:r>
              <a:rPr lang="es-EC" sz="2800" dirty="0">
                <a:latin typeface="Calibri" panose="020F0502020204030204" pitchFamily="34" charset="0"/>
                <a:cs typeface="Calibri" panose="020F0502020204030204" pitchFamily="34" charset="0"/>
              </a:rPr>
              <a:t>Cantidad de aprobados y desaprobados,</a:t>
            </a:r>
          </a:p>
          <a:p>
            <a:pPr marL="457200" indent="-457200">
              <a:buFont typeface="Wingdings" panose="05000000000000000000" pitchFamily="2" charset="2"/>
              <a:buChar char="q"/>
            </a:pPr>
            <a:r>
              <a:rPr lang="es-EC" sz="2800" dirty="0">
                <a:latin typeface="Calibri" panose="020F0502020204030204" pitchFamily="34" charset="0"/>
                <a:cs typeface="Calibri" panose="020F0502020204030204" pitchFamily="34" charset="0"/>
              </a:rPr>
              <a:t>Deserción escolar</a:t>
            </a:r>
          </a:p>
          <a:p>
            <a:pPr marL="457200" indent="-457200">
              <a:buFont typeface="Wingdings" panose="05000000000000000000" pitchFamily="2" charset="2"/>
              <a:buChar char="q"/>
            </a:pPr>
            <a:r>
              <a:rPr lang="es-EC" sz="2800" dirty="0">
                <a:latin typeface="Calibri" panose="020F0502020204030204" pitchFamily="34" charset="0"/>
                <a:cs typeface="Calibri" panose="020F0502020204030204" pitchFamily="34" charset="0"/>
              </a:rPr>
              <a:t>Promedio de notas obtenidas</a:t>
            </a:r>
          </a:p>
        </p:txBody>
      </p:sp>
      <p:sp>
        <p:nvSpPr>
          <p:cNvPr id="3" name="Rectángulo 2">
            <a:extLst>
              <a:ext uri="{FF2B5EF4-FFF2-40B4-BE49-F238E27FC236}">
                <a16:creationId xmlns:a16="http://schemas.microsoft.com/office/drawing/2014/main" id="{CAD0F386-1F2D-4872-814F-7787A579CC2A}"/>
              </a:ext>
            </a:extLst>
          </p:cNvPr>
          <p:cNvSpPr/>
          <p:nvPr/>
        </p:nvSpPr>
        <p:spPr>
          <a:xfrm>
            <a:off x="793089" y="1141512"/>
            <a:ext cx="10033407" cy="954107"/>
          </a:xfrm>
          <a:prstGeom prst="rect">
            <a:avLst/>
          </a:prstGeom>
        </p:spPr>
        <p:txBody>
          <a:bodyPr wrap="square">
            <a:spAutoFit/>
          </a:bodyPr>
          <a:lstStyle/>
          <a:p>
            <a:pPr algn="ctr"/>
            <a:r>
              <a:rPr lang="es-EC" sz="2800" b="1" dirty="0">
                <a:latin typeface="Calibri" panose="020F0502020204030204" pitchFamily="34" charset="0"/>
                <a:cs typeface="Calibri" panose="020F0502020204030204" pitchFamily="34" charset="0"/>
              </a:rPr>
              <a:t>La variable “aprovechamiento escolar” puede tenerlos siguientes indicadores:</a:t>
            </a:r>
          </a:p>
        </p:txBody>
      </p:sp>
      <p:pic>
        <p:nvPicPr>
          <p:cNvPr id="5" name="Imagen 4">
            <a:extLst>
              <a:ext uri="{FF2B5EF4-FFF2-40B4-BE49-F238E27FC236}">
                <a16:creationId xmlns:a16="http://schemas.microsoft.com/office/drawing/2014/main" id="{50197B4F-7953-486B-A9CE-7EE786DFC0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81475" y="4009323"/>
            <a:ext cx="3829050" cy="2009775"/>
          </a:xfrm>
          <a:prstGeom prst="rect">
            <a:avLst/>
          </a:prstGeom>
        </p:spPr>
      </p:pic>
    </p:spTree>
    <p:extLst>
      <p:ext uri="{BB962C8B-B14F-4D97-AF65-F5344CB8AC3E}">
        <p14:creationId xmlns:p14="http://schemas.microsoft.com/office/powerpoint/2010/main" val="3531661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E22DCCD-B527-4767-A711-0B4ACB81EA56}"/>
              </a:ext>
            </a:extLst>
          </p:cNvPr>
          <p:cNvSpPr txBox="1"/>
          <p:nvPr/>
        </p:nvSpPr>
        <p:spPr>
          <a:xfrm>
            <a:off x="2336800" y="261256"/>
            <a:ext cx="7226658" cy="461665"/>
          </a:xfrm>
          <a:prstGeom prst="rect">
            <a:avLst/>
          </a:prstGeom>
          <a:noFill/>
        </p:spPr>
        <p:txBody>
          <a:bodyPr wrap="none" rtlCol="0">
            <a:spAutoFit/>
          </a:bodyPr>
          <a:lstStyle/>
          <a:p>
            <a:r>
              <a:rPr lang="es-EC" sz="2400" b="1" dirty="0">
                <a:latin typeface="Calibri" panose="020F0502020204030204" pitchFamily="34" charset="0"/>
                <a:cs typeface="Calibri" panose="020F0502020204030204" pitchFamily="34" charset="0"/>
              </a:rPr>
              <a:t>PROCESO DE OPERACIONALIZACION DE LAS VARIABLES</a:t>
            </a:r>
          </a:p>
        </p:txBody>
      </p:sp>
      <p:sp>
        <p:nvSpPr>
          <p:cNvPr id="3" name="CuadroTexto 2">
            <a:extLst>
              <a:ext uri="{FF2B5EF4-FFF2-40B4-BE49-F238E27FC236}">
                <a16:creationId xmlns:a16="http://schemas.microsoft.com/office/drawing/2014/main" id="{29E87428-2766-4A3E-908A-7476D109A15C}"/>
              </a:ext>
            </a:extLst>
          </p:cNvPr>
          <p:cNvSpPr txBox="1"/>
          <p:nvPr/>
        </p:nvSpPr>
        <p:spPr>
          <a:xfrm>
            <a:off x="1157474" y="1043163"/>
            <a:ext cx="1359668"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C" sz="2000" b="1" dirty="0">
                <a:latin typeface="Calibri" panose="020F0502020204030204" pitchFamily="34" charset="0"/>
                <a:cs typeface="Calibri" panose="020F0502020204030204" pitchFamily="34" charset="0"/>
              </a:rPr>
              <a:t>CONCEPTO</a:t>
            </a:r>
          </a:p>
        </p:txBody>
      </p:sp>
      <p:sp>
        <p:nvSpPr>
          <p:cNvPr id="4" name="CuadroTexto 3">
            <a:extLst>
              <a:ext uri="{FF2B5EF4-FFF2-40B4-BE49-F238E27FC236}">
                <a16:creationId xmlns:a16="http://schemas.microsoft.com/office/drawing/2014/main" id="{D7AFEA2B-A60E-4474-8169-AF997E559F92}"/>
              </a:ext>
            </a:extLst>
          </p:cNvPr>
          <p:cNvSpPr txBox="1"/>
          <p:nvPr/>
        </p:nvSpPr>
        <p:spPr>
          <a:xfrm>
            <a:off x="406101" y="1991942"/>
            <a:ext cx="326519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b="1" dirty="0">
                <a:latin typeface="Calibri" panose="020F0502020204030204" pitchFamily="34" charset="0"/>
                <a:cs typeface="Calibri" panose="020F0502020204030204" pitchFamily="34" charset="0"/>
              </a:rPr>
              <a:t>DEFINICION CONCEPTUAL </a:t>
            </a:r>
          </a:p>
        </p:txBody>
      </p:sp>
      <p:sp>
        <p:nvSpPr>
          <p:cNvPr id="5" name="CuadroTexto 4">
            <a:extLst>
              <a:ext uri="{FF2B5EF4-FFF2-40B4-BE49-F238E27FC236}">
                <a16:creationId xmlns:a16="http://schemas.microsoft.com/office/drawing/2014/main" id="{13D6B566-F31D-4CBA-A095-CF038E462424}"/>
              </a:ext>
            </a:extLst>
          </p:cNvPr>
          <p:cNvSpPr txBox="1"/>
          <p:nvPr/>
        </p:nvSpPr>
        <p:spPr>
          <a:xfrm>
            <a:off x="929811" y="2814894"/>
            <a:ext cx="1712328"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C" sz="2000" b="1" dirty="0">
                <a:latin typeface="Calibri" panose="020F0502020204030204" pitchFamily="34" charset="0"/>
                <a:cs typeface="Calibri" panose="020F0502020204030204" pitchFamily="34" charset="0"/>
              </a:rPr>
              <a:t>DIMENSIONES</a:t>
            </a:r>
          </a:p>
        </p:txBody>
      </p:sp>
      <p:sp>
        <p:nvSpPr>
          <p:cNvPr id="6" name="CuadroTexto 5">
            <a:extLst>
              <a:ext uri="{FF2B5EF4-FFF2-40B4-BE49-F238E27FC236}">
                <a16:creationId xmlns:a16="http://schemas.microsoft.com/office/drawing/2014/main" id="{7DEF7B4E-DADE-4B80-B47C-AD81D7C0633F}"/>
              </a:ext>
            </a:extLst>
          </p:cNvPr>
          <p:cNvSpPr txBox="1"/>
          <p:nvPr/>
        </p:nvSpPr>
        <p:spPr>
          <a:xfrm>
            <a:off x="1004696" y="4814880"/>
            <a:ext cx="1728358"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C" sz="2000" b="1" dirty="0">
                <a:latin typeface="Calibri" panose="020F0502020204030204" pitchFamily="34" charset="0"/>
                <a:cs typeface="Calibri" panose="020F0502020204030204" pitchFamily="34" charset="0"/>
              </a:rPr>
              <a:t>INDICADORES </a:t>
            </a:r>
          </a:p>
        </p:txBody>
      </p:sp>
      <p:sp>
        <p:nvSpPr>
          <p:cNvPr id="7" name="CuadroTexto 6">
            <a:extLst>
              <a:ext uri="{FF2B5EF4-FFF2-40B4-BE49-F238E27FC236}">
                <a16:creationId xmlns:a16="http://schemas.microsoft.com/office/drawing/2014/main" id="{D76B1C8A-A900-4B1F-B15B-93E6055CAF1D}"/>
              </a:ext>
            </a:extLst>
          </p:cNvPr>
          <p:cNvSpPr txBox="1"/>
          <p:nvPr/>
        </p:nvSpPr>
        <p:spPr>
          <a:xfrm>
            <a:off x="100364" y="3637846"/>
            <a:ext cx="377133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b="1" dirty="0">
                <a:latin typeface="Calibri" panose="020F0502020204030204" pitchFamily="34" charset="0"/>
                <a:cs typeface="Calibri" panose="020F0502020204030204" pitchFamily="34" charset="0"/>
              </a:rPr>
              <a:t>DEFINICION OPERACIONAL DE CADA DIMENSION </a:t>
            </a:r>
          </a:p>
        </p:txBody>
      </p:sp>
      <p:sp>
        <p:nvSpPr>
          <p:cNvPr id="8" name="CuadroTexto 7">
            <a:extLst>
              <a:ext uri="{FF2B5EF4-FFF2-40B4-BE49-F238E27FC236}">
                <a16:creationId xmlns:a16="http://schemas.microsoft.com/office/drawing/2014/main" id="{BD6B34DA-F6ED-40AF-B340-AAB82F4CCDBF}"/>
              </a:ext>
            </a:extLst>
          </p:cNvPr>
          <p:cNvSpPr txBox="1"/>
          <p:nvPr/>
        </p:nvSpPr>
        <p:spPr>
          <a:xfrm>
            <a:off x="1086585" y="5684138"/>
            <a:ext cx="1798890"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C" sz="2000" b="1" dirty="0">
                <a:latin typeface="Calibri" panose="020F0502020204030204" pitchFamily="34" charset="0"/>
                <a:cs typeface="Calibri" panose="020F0502020204030204" pitchFamily="34" charset="0"/>
              </a:rPr>
              <a:t>INSTRUMENTO</a:t>
            </a:r>
          </a:p>
        </p:txBody>
      </p:sp>
      <p:sp>
        <p:nvSpPr>
          <p:cNvPr id="9" name="Flecha: a la derecha 8">
            <a:extLst>
              <a:ext uri="{FF2B5EF4-FFF2-40B4-BE49-F238E27FC236}">
                <a16:creationId xmlns:a16="http://schemas.microsoft.com/office/drawing/2014/main" id="{0B78E98D-186D-4522-A39A-3F619E1FA003}"/>
              </a:ext>
            </a:extLst>
          </p:cNvPr>
          <p:cNvSpPr/>
          <p:nvPr/>
        </p:nvSpPr>
        <p:spPr>
          <a:xfrm rot="5400000">
            <a:off x="1523681" y="1517024"/>
            <a:ext cx="627254"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 la derecha 9">
            <a:extLst>
              <a:ext uri="{FF2B5EF4-FFF2-40B4-BE49-F238E27FC236}">
                <a16:creationId xmlns:a16="http://schemas.microsoft.com/office/drawing/2014/main" id="{1A1A7CC5-D077-4615-A452-24B30B986A68}"/>
              </a:ext>
            </a:extLst>
          </p:cNvPr>
          <p:cNvSpPr/>
          <p:nvPr/>
        </p:nvSpPr>
        <p:spPr>
          <a:xfrm rot="5400000">
            <a:off x="1585920" y="2394886"/>
            <a:ext cx="40011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 la derecha 10">
            <a:extLst>
              <a:ext uri="{FF2B5EF4-FFF2-40B4-BE49-F238E27FC236}">
                <a16:creationId xmlns:a16="http://schemas.microsoft.com/office/drawing/2014/main" id="{F326AEA1-4550-484F-8046-B31DA40FEB96}"/>
              </a:ext>
            </a:extLst>
          </p:cNvPr>
          <p:cNvSpPr/>
          <p:nvPr/>
        </p:nvSpPr>
        <p:spPr>
          <a:xfrm rot="5400000">
            <a:off x="1637252" y="3237735"/>
            <a:ext cx="400112"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a la derecha 12">
            <a:extLst>
              <a:ext uri="{FF2B5EF4-FFF2-40B4-BE49-F238E27FC236}">
                <a16:creationId xmlns:a16="http://schemas.microsoft.com/office/drawing/2014/main" id="{6A734056-2A6D-4D6F-9F8A-AF9479FB4B6C}"/>
              </a:ext>
            </a:extLst>
          </p:cNvPr>
          <p:cNvSpPr/>
          <p:nvPr/>
        </p:nvSpPr>
        <p:spPr>
          <a:xfrm rot="5400000">
            <a:off x="1577328" y="4384786"/>
            <a:ext cx="51996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a la derecha 13">
            <a:extLst>
              <a:ext uri="{FF2B5EF4-FFF2-40B4-BE49-F238E27FC236}">
                <a16:creationId xmlns:a16="http://schemas.microsoft.com/office/drawing/2014/main" id="{C528262C-92BE-4523-9A1E-640BF2978F9A}"/>
              </a:ext>
            </a:extLst>
          </p:cNvPr>
          <p:cNvSpPr/>
          <p:nvPr/>
        </p:nvSpPr>
        <p:spPr>
          <a:xfrm rot="16200000">
            <a:off x="1660486" y="5220655"/>
            <a:ext cx="41677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Conector recto de flecha 15">
            <a:extLst>
              <a:ext uri="{FF2B5EF4-FFF2-40B4-BE49-F238E27FC236}">
                <a16:creationId xmlns:a16="http://schemas.microsoft.com/office/drawing/2014/main" id="{464042F6-1566-4139-949D-4FEAF64664D8}"/>
              </a:ext>
            </a:extLst>
          </p:cNvPr>
          <p:cNvCxnSpPr/>
          <p:nvPr/>
        </p:nvCxnSpPr>
        <p:spPr>
          <a:xfrm>
            <a:off x="2641600" y="1212443"/>
            <a:ext cx="4993299" cy="30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548ADE7C-4995-4591-97AF-ACAAD44F313F}"/>
              </a:ext>
            </a:extLst>
          </p:cNvPr>
          <p:cNvSpPr txBox="1"/>
          <p:nvPr/>
        </p:nvSpPr>
        <p:spPr>
          <a:xfrm>
            <a:off x="7634899" y="1043163"/>
            <a:ext cx="2284601"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C" sz="2000" b="1" dirty="0">
                <a:latin typeface="Calibri" panose="020F0502020204030204" pitchFamily="34" charset="0"/>
                <a:cs typeface="Calibri" panose="020F0502020204030204" pitchFamily="34" charset="0"/>
              </a:rPr>
              <a:t>VARIABLE TEORICA </a:t>
            </a:r>
          </a:p>
        </p:txBody>
      </p:sp>
      <p:cxnSp>
        <p:nvCxnSpPr>
          <p:cNvPr id="19" name="Conector recto de flecha 18">
            <a:extLst>
              <a:ext uri="{FF2B5EF4-FFF2-40B4-BE49-F238E27FC236}">
                <a16:creationId xmlns:a16="http://schemas.microsoft.com/office/drawing/2014/main" id="{7CBB7ECB-37E9-48B5-B3EF-57911FC0E8AB}"/>
              </a:ext>
            </a:extLst>
          </p:cNvPr>
          <p:cNvCxnSpPr>
            <a:cxnSpLocks/>
          </p:cNvCxnSpPr>
          <p:nvPr/>
        </p:nvCxnSpPr>
        <p:spPr>
          <a:xfrm>
            <a:off x="2517142" y="5474319"/>
            <a:ext cx="4928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8DA4F31F-A060-41EF-8F24-88E45998BC62}"/>
              </a:ext>
            </a:extLst>
          </p:cNvPr>
          <p:cNvSpPr txBox="1"/>
          <p:nvPr/>
        </p:nvSpPr>
        <p:spPr>
          <a:xfrm>
            <a:off x="7562765" y="5308443"/>
            <a:ext cx="2356735"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C" sz="2000" b="1" dirty="0">
                <a:latin typeface="Calibri" panose="020F0502020204030204" pitchFamily="34" charset="0"/>
                <a:cs typeface="Calibri" panose="020F0502020204030204" pitchFamily="34" charset="0"/>
              </a:rPr>
              <a:t>VARIABLE EMPIRICA</a:t>
            </a:r>
          </a:p>
        </p:txBody>
      </p:sp>
    </p:spTree>
    <p:extLst>
      <p:ext uri="{BB962C8B-B14F-4D97-AF65-F5344CB8AC3E}">
        <p14:creationId xmlns:p14="http://schemas.microsoft.com/office/powerpoint/2010/main" val="3039276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EF763B3-6F3A-4A2A-B027-1E3B59407667}"/>
              </a:ext>
            </a:extLst>
          </p:cNvPr>
          <p:cNvSpPr txBox="1"/>
          <p:nvPr/>
        </p:nvSpPr>
        <p:spPr>
          <a:xfrm>
            <a:off x="759388" y="455748"/>
            <a:ext cx="9195146" cy="461665"/>
          </a:xfrm>
          <a:prstGeom prst="rect">
            <a:avLst/>
          </a:prstGeom>
          <a:noFill/>
        </p:spPr>
        <p:txBody>
          <a:bodyPr wrap="none" rtlCol="0">
            <a:spAutoFit/>
          </a:bodyPr>
          <a:lstStyle/>
          <a:p>
            <a:r>
              <a:rPr lang="es-EC" sz="2400" b="1" dirty="0"/>
              <a:t>GUIA PARA LA OPERACIONALIZACION DE LAS VARIABLES </a:t>
            </a:r>
          </a:p>
        </p:txBody>
      </p:sp>
      <p:pic>
        <p:nvPicPr>
          <p:cNvPr id="2" name="Imagen 1">
            <a:extLst>
              <a:ext uri="{FF2B5EF4-FFF2-40B4-BE49-F238E27FC236}">
                <a16:creationId xmlns:a16="http://schemas.microsoft.com/office/drawing/2014/main" id="{038F4713-07B0-4ED8-9C16-07F822E77B8B}"/>
              </a:ext>
            </a:extLst>
          </p:cNvPr>
          <p:cNvPicPr>
            <a:picLocks noChangeAspect="1"/>
          </p:cNvPicPr>
          <p:nvPr/>
        </p:nvPicPr>
        <p:blipFill rotWithShape="1">
          <a:blip r:embed="rId2"/>
          <a:srcRect l="26607" t="38419" r="26000" b="34418"/>
          <a:stretch/>
        </p:blipFill>
        <p:spPr>
          <a:xfrm>
            <a:off x="602850" y="2788978"/>
            <a:ext cx="10230395" cy="3151609"/>
          </a:xfrm>
          <a:prstGeom prst="rect">
            <a:avLst/>
          </a:prstGeom>
        </p:spPr>
        <p:style>
          <a:lnRef idx="2">
            <a:schemeClr val="dk1"/>
          </a:lnRef>
          <a:fillRef idx="1">
            <a:schemeClr val="lt1"/>
          </a:fillRef>
          <a:effectRef idx="0">
            <a:schemeClr val="dk1"/>
          </a:effectRef>
          <a:fontRef idx="minor">
            <a:schemeClr val="dk1"/>
          </a:fontRef>
        </p:style>
      </p:pic>
      <p:sp>
        <p:nvSpPr>
          <p:cNvPr id="15" name="CuadroTexto 14">
            <a:extLst>
              <a:ext uri="{FF2B5EF4-FFF2-40B4-BE49-F238E27FC236}">
                <a16:creationId xmlns:a16="http://schemas.microsoft.com/office/drawing/2014/main" id="{47E50AA9-9085-4E3C-82FE-6044AF8BA0E7}"/>
              </a:ext>
            </a:extLst>
          </p:cNvPr>
          <p:cNvSpPr txBox="1"/>
          <p:nvPr/>
        </p:nvSpPr>
        <p:spPr>
          <a:xfrm>
            <a:off x="644869" y="2377440"/>
            <a:ext cx="1152880" cy="307777"/>
          </a:xfrm>
          <a:prstGeom prst="rect">
            <a:avLst/>
          </a:prstGeom>
          <a:noFill/>
        </p:spPr>
        <p:txBody>
          <a:bodyPr wrap="none" rtlCol="0">
            <a:spAutoFit/>
          </a:bodyPr>
          <a:lstStyle/>
          <a:p>
            <a:r>
              <a:rPr lang="es-EC" b="1" dirty="0"/>
              <a:t>VARIABLE </a:t>
            </a:r>
          </a:p>
        </p:txBody>
      </p:sp>
      <p:sp>
        <p:nvSpPr>
          <p:cNvPr id="16" name="CuadroTexto 15">
            <a:extLst>
              <a:ext uri="{FF2B5EF4-FFF2-40B4-BE49-F238E27FC236}">
                <a16:creationId xmlns:a16="http://schemas.microsoft.com/office/drawing/2014/main" id="{67EFECB0-A0FC-48EC-9E3D-0ED8D0FAE448}"/>
              </a:ext>
            </a:extLst>
          </p:cNvPr>
          <p:cNvSpPr txBox="1"/>
          <p:nvPr/>
        </p:nvSpPr>
        <p:spPr>
          <a:xfrm>
            <a:off x="1979893" y="1834871"/>
            <a:ext cx="1628939" cy="954107"/>
          </a:xfrm>
          <a:prstGeom prst="rect">
            <a:avLst/>
          </a:prstGeom>
          <a:noFill/>
        </p:spPr>
        <p:txBody>
          <a:bodyPr wrap="square" rtlCol="0">
            <a:spAutoFit/>
          </a:bodyPr>
          <a:lstStyle/>
          <a:p>
            <a:pPr algn="ctr"/>
            <a:r>
              <a:rPr lang="es-EC" b="1" dirty="0"/>
              <a:t>DEFINICION CONCEPTUAL DE LA VARIABLE</a:t>
            </a:r>
          </a:p>
        </p:txBody>
      </p:sp>
      <p:sp>
        <p:nvSpPr>
          <p:cNvPr id="17" name="CuadroTexto 16">
            <a:extLst>
              <a:ext uri="{FF2B5EF4-FFF2-40B4-BE49-F238E27FC236}">
                <a16:creationId xmlns:a16="http://schemas.microsoft.com/office/drawing/2014/main" id="{5E018B5D-0F46-469A-BE8B-ABBB74CA5C4B}"/>
              </a:ext>
            </a:extLst>
          </p:cNvPr>
          <p:cNvSpPr txBox="1"/>
          <p:nvPr/>
        </p:nvSpPr>
        <p:spPr>
          <a:xfrm>
            <a:off x="3608832" y="1915680"/>
            <a:ext cx="1628939" cy="738664"/>
          </a:xfrm>
          <a:prstGeom prst="rect">
            <a:avLst/>
          </a:prstGeom>
          <a:noFill/>
        </p:spPr>
        <p:txBody>
          <a:bodyPr wrap="square" rtlCol="0">
            <a:spAutoFit/>
          </a:bodyPr>
          <a:lstStyle/>
          <a:p>
            <a:pPr algn="ctr"/>
            <a:r>
              <a:rPr lang="es-EC" b="1" dirty="0"/>
              <a:t>DEFINICION OPERATIVA DE LA VARIABLE</a:t>
            </a:r>
          </a:p>
        </p:txBody>
      </p:sp>
      <p:sp>
        <p:nvSpPr>
          <p:cNvPr id="18" name="CuadroTexto 17">
            <a:extLst>
              <a:ext uri="{FF2B5EF4-FFF2-40B4-BE49-F238E27FC236}">
                <a16:creationId xmlns:a16="http://schemas.microsoft.com/office/drawing/2014/main" id="{9B1AD114-9C94-4B78-B72B-B37D680C7526}"/>
              </a:ext>
            </a:extLst>
          </p:cNvPr>
          <p:cNvSpPr txBox="1"/>
          <p:nvPr/>
        </p:nvSpPr>
        <p:spPr>
          <a:xfrm>
            <a:off x="5237771" y="1915680"/>
            <a:ext cx="1628939" cy="738664"/>
          </a:xfrm>
          <a:prstGeom prst="rect">
            <a:avLst/>
          </a:prstGeom>
          <a:noFill/>
        </p:spPr>
        <p:txBody>
          <a:bodyPr wrap="square" rtlCol="0">
            <a:spAutoFit/>
          </a:bodyPr>
          <a:lstStyle/>
          <a:p>
            <a:pPr algn="ctr"/>
            <a:r>
              <a:rPr lang="es-EC" b="1" dirty="0"/>
              <a:t>OPERACIONALICACION DE  LA VARIABLE</a:t>
            </a:r>
          </a:p>
        </p:txBody>
      </p:sp>
      <p:sp>
        <p:nvSpPr>
          <p:cNvPr id="19" name="CuadroTexto 18">
            <a:extLst>
              <a:ext uri="{FF2B5EF4-FFF2-40B4-BE49-F238E27FC236}">
                <a16:creationId xmlns:a16="http://schemas.microsoft.com/office/drawing/2014/main" id="{2138838F-7E85-4BD5-AEB2-11C4026657D6}"/>
              </a:ext>
            </a:extLst>
          </p:cNvPr>
          <p:cNvSpPr txBox="1"/>
          <p:nvPr/>
        </p:nvSpPr>
        <p:spPr>
          <a:xfrm>
            <a:off x="6743483" y="2211280"/>
            <a:ext cx="1628939" cy="307777"/>
          </a:xfrm>
          <a:prstGeom prst="rect">
            <a:avLst/>
          </a:prstGeom>
          <a:noFill/>
        </p:spPr>
        <p:txBody>
          <a:bodyPr wrap="square" rtlCol="0">
            <a:spAutoFit/>
          </a:bodyPr>
          <a:lstStyle/>
          <a:p>
            <a:pPr algn="ctr"/>
            <a:r>
              <a:rPr lang="es-EC" b="1" dirty="0"/>
              <a:t>INDICADORES</a:t>
            </a:r>
          </a:p>
        </p:txBody>
      </p:sp>
      <p:sp>
        <p:nvSpPr>
          <p:cNvPr id="20" name="CuadroTexto 19">
            <a:extLst>
              <a:ext uri="{FF2B5EF4-FFF2-40B4-BE49-F238E27FC236}">
                <a16:creationId xmlns:a16="http://schemas.microsoft.com/office/drawing/2014/main" id="{80FF2F3B-F73E-4C92-881D-FB6022C2CD65}"/>
              </a:ext>
            </a:extLst>
          </p:cNvPr>
          <p:cNvSpPr txBox="1"/>
          <p:nvPr/>
        </p:nvSpPr>
        <p:spPr>
          <a:xfrm>
            <a:off x="8495649" y="2211279"/>
            <a:ext cx="1950720" cy="307777"/>
          </a:xfrm>
          <a:prstGeom prst="rect">
            <a:avLst/>
          </a:prstGeom>
          <a:noFill/>
        </p:spPr>
        <p:txBody>
          <a:bodyPr wrap="square" rtlCol="0">
            <a:spAutoFit/>
          </a:bodyPr>
          <a:lstStyle/>
          <a:p>
            <a:pPr algn="ctr"/>
            <a:r>
              <a:rPr lang="es-EC" b="1" dirty="0"/>
              <a:t>SUBINDICADORES</a:t>
            </a:r>
          </a:p>
        </p:txBody>
      </p:sp>
    </p:spTree>
    <p:extLst>
      <p:ext uri="{BB962C8B-B14F-4D97-AF65-F5344CB8AC3E}">
        <p14:creationId xmlns:p14="http://schemas.microsoft.com/office/powerpoint/2010/main" val="630760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3510F247-BE7A-48A7-B90B-415D3AA8F539}"/>
              </a:ext>
            </a:extLst>
          </p:cNvPr>
          <p:cNvGraphicFramePr/>
          <p:nvPr/>
        </p:nvGraphicFramePr>
        <p:xfrm>
          <a:off x="391885" y="1683083"/>
          <a:ext cx="11161485" cy="224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5F8A0D53-B08F-4E44-9785-50F0E109E6F3}"/>
              </a:ext>
            </a:extLst>
          </p:cNvPr>
          <p:cNvSpPr/>
          <p:nvPr/>
        </p:nvSpPr>
        <p:spPr>
          <a:xfrm>
            <a:off x="280165" y="125512"/>
            <a:ext cx="2484976" cy="584775"/>
          </a:xfrm>
          <a:prstGeom prst="rect">
            <a:avLst/>
          </a:prstGeom>
        </p:spPr>
        <p:txBody>
          <a:bodyPr wrap="none">
            <a:spAutoFit/>
          </a:bodyPr>
          <a:lstStyle/>
          <a:p>
            <a:r>
              <a:rPr lang="es-EC" sz="3200" b="1" dirty="0"/>
              <a:t>1.- Variable </a:t>
            </a:r>
          </a:p>
        </p:txBody>
      </p:sp>
    </p:spTree>
    <p:extLst>
      <p:ext uri="{BB962C8B-B14F-4D97-AF65-F5344CB8AC3E}">
        <p14:creationId xmlns:p14="http://schemas.microsoft.com/office/powerpoint/2010/main" val="3614832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a:extLst>
              <a:ext uri="{FF2B5EF4-FFF2-40B4-BE49-F238E27FC236}">
                <a16:creationId xmlns:a16="http://schemas.microsoft.com/office/drawing/2014/main" id="{54FDC398-20BB-47E2-ADB8-531DAEEFA2E3}"/>
              </a:ext>
            </a:extLst>
          </p:cNvPr>
          <p:cNvSpPr>
            <a:spLocks noGrp="1"/>
          </p:cNvSpPr>
          <p:nvPr>
            <p:ph type="title"/>
          </p:nvPr>
        </p:nvSpPr>
        <p:spPr/>
        <p:txBody>
          <a:bodyPr>
            <a:normAutofit/>
          </a:bodyPr>
          <a:lstStyle/>
          <a:p>
            <a:pPr algn="ctr"/>
            <a:r>
              <a:rPr lang="es-ES" altLang="es-EC" sz="4000" b="1" dirty="0">
                <a:solidFill>
                  <a:schemeClr val="tx1"/>
                </a:solidFill>
              </a:rPr>
              <a:t>3.-OPERACIONALIZACION</a:t>
            </a:r>
          </a:p>
        </p:txBody>
      </p:sp>
      <p:graphicFrame>
        <p:nvGraphicFramePr>
          <p:cNvPr id="2" name="Marcador de contenido 1">
            <a:extLst>
              <a:ext uri="{FF2B5EF4-FFF2-40B4-BE49-F238E27FC236}">
                <a16:creationId xmlns:a16="http://schemas.microsoft.com/office/drawing/2014/main" id="{75015800-E1E0-4E47-983B-D27CA437C4D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913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71A72CB-88DB-40BB-997B-675B75D8054B}"/>
              </a:ext>
            </a:extLst>
          </p:cNvPr>
          <p:cNvSpPr/>
          <p:nvPr/>
        </p:nvSpPr>
        <p:spPr>
          <a:xfrm>
            <a:off x="4252686" y="2690336"/>
            <a:ext cx="6096000" cy="307777"/>
          </a:xfrm>
          <a:prstGeom prst="rect">
            <a:avLst/>
          </a:prstGeom>
        </p:spPr>
        <p:txBody>
          <a:bodyPr>
            <a:spAutoFit/>
          </a:bodyPr>
          <a:lstStyle/>
          <a:p>
            <a:r>
              <a:rPr lang="es-EC" dirty="0"/>
              <a:t>.</a:t>
            </a:r>
          </a:p>
        </p:txBody>
      </p:sp>
      <p:sp>
        <p:nvSpPr>
          <p:cNvPr id="3" name="CuadroTexto 2">
            <a:extLst>
              <a:ext uri="{FF2B5EF4-FFF2-40B4-BE49-F238E27FC236}">
                <a16:creationId xmlns:a16="http://schemas.microsoft.com/office/drawing/2014/main" id="{7C0D7B91-4636-44E8-8E5E-842024D00805}"/>
              </a:ext>
            </a:extLst>
          </p:cNvPr>
          <p:cNvSpPr txBox="1"/>
          <p:nvPr/>
        </p:nvSpPr>
        <p:spPr>
          <a:xfrm>
            <a:off x="377371" y="261257"/>
            <a:ext cx="8708572" cy="646331"/>
          </a:xfrm>
          <a:prstGeom prst="rect">
            <a:avLst/>
          </a:prstGeom>
          <a:noFill/>
        </p:spPr>
        <p:txBody>
          <a:bodyPr wrap="square" rtlCol="0">
            <a:spAutoFit/>
          </a:bodyPr>
          <a:lstStyle/>
          <a:p>
            <a:r>
              <a:rPr lang="es-EC" sz="3600" b="1" dirty="0">
                <a:latin typeface="Calibri" panose="020F0502020204030204" pitchFamily="34" charset="0"/>
                <a:cs typeface="Calibri" panose="020F0502020204030204" pitchFamily="34" charset="0"/>
              </a:rPr>
              <a:t>4.- CATEGORIZACION O DIMENSIONES</a:t>
            </a:r>
          </a:p>
        </p:txBody>
      </p:sp>
      <p:graphicFrame>
        <p:nvGraphicFramePr>
          <p:cNvPr id="7" name="Diagrama 6">
            <a:extLst>
              <a:ext uri="{FF2B5EF4-FFF2-40B4-BE49-F238E27FC236}">
                <a16:creationId xmlns:a16="http://schemas.microsoft.com/office/drawing/2014/main" id="{B7F658FD-9D38-4146-B900-57CD734F07E8}"/>
              </a:ext>
            </a:extLst>
          </p:cNvPr>
          <p:cNvGraphicFramePr/>
          <p:nvPr/>
        </p:nvGraphicFramePr>
        <p:xfrm>
          <a:off x="377371" y="1175657"/>
          <a:ext cx="11364686" cy="5065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185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9C584FF-BA39-412F-A010-D0CEDE924E3F}"/>
              </a:ext>
            </a:extLst>
          </p:cNvPr>
          <p:cNvGraphicFramePr/>
          <p:nvPr/>
        </p:nvGraphicFramePr>
        <p:xfrm>
          <a:off x="870857" y="1821751"/>
          <a:ext cx="10160000" cy="95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986AF143-0FD0-41E8-8212-D95781D559E5}"/>
              </a:ext>
            </a:extLst>
          </p:cNvPr>
          <p:cNvSpPr txBox="1"/>
          <p:nvPr/>
        </p:nvSpPr>
        <p:spPr>
          <a:xfrm>
            <a:off x="682171" y="478971"/>
            <a:ext cx="5268686" cy="523220"/>
          </a:xfrm>
          <a:prstGeom prst="rect">
            <a:avLst/>
          </a:prstGeom>
          <a:noFill/>
        </p:spPr>
        <p:txBody>
          <a:bodyPr wrap="square" rtlCol="0">
            <a:spAutoFit/>
          </a:bodyPr>
          <a:lstStyle/>
          <a:p>
            <a:r>
              <a:rPr lang="es-EC" sz="2800" b="1" dirty="0">
                <a:latin typeface="Calibri" panose="020F0502020204030204" pitchFamily="34" charset="0"/>
                <a:cs typeface="Calibri" panose="020F0502020204030204" pitchFamily="34" charset="0"/>
              </a:rPr>
              <a:t>5.- Definición </a:t>
            </a:r>
          </a:p>
        </p:txBody>
      </p:sp>
      <p:sp>
        <p:nvSpPr>
          <p:cNvPr id="5" name="Rectángulo 4">
            <a:extLst>
              <a:ext uri="{FF2B5EF4-FFF2-40B4-BE49-F238E27FC236}">
                <a16:creationId xmlns:a16="http://schemas.microsoft.com/office/drawing/2014/main" id="{F3359010-A5FE-4190-921B-4447FAC765DA}"/>
              </a:ext>
            </a:extLst>
          </p:cNvPr>
          <p:cNvSpPr/>
          <p:nvPr/>
        </p:nvSpPr>
        <p:spPr>
          <a:xfrm>
            <a:off x="602342" y="3728200"/>
            <a:ext cx="10697029" cy="707886"/>
          </a:xfrm>
          <a:prstGeom prst="rect">
            <a:avLst/>
          </a:prstGeom>
        </p:spPr>
        <p:txBody>
          <a:bodyPr wrap="square">
            <a:spAutoFit/>
          </a:bodyPr>
          <a:lstStyle/>
          <a:p>
            <a:r>
              <a:rPr lang="es-EC" sz="2000" dirty="0">
                <a:solidFill>
                  <a:srgbClr val="222222"/>
                </a:solidFill>
                <a:latin typeface="Montserrat"/>
              </a:rPr>
              <a:t>* Comprende el estudio del origen de las palabras mediante investigación de su significado original, de su estructura, así como de su: posibles cambios ocurridos en el transcurso del tiempo.</a:t>
            </a:r>
            <a:endParaRPr lang="es-EC" sz="2000" dirty="0"/>
          </a:p>
        </p:txBody>
      </p:sp>
    </p:spTree>
    <p:extLst>
      <p:ext uri="{BB962C8B-B14F-4D97-AF65-F5344CB8AC3E}">
        <p14:creationId xmlns:p14="http://schemas.microsoft.com/office/powerpoint/2010/main" val="260849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AB4076CE-6ADC-4F37-9C4C-19EC0AE8C58F}"/>
              </a:ext>
            </a:extLst>
          </p:cNvPr>
          <p:cNvSpPr>
            <a:spLocks noGrp="1"/>
          </p:cNvSpPr>
          <p:nvPr>
            <p:ph type="title"/>
          </p:nvPr>
        </p:nvSpPr>
        <p:spPr>
          <a:xfrm>
            <a:off x="2135188" y="404813"/>
            <a:ext cx="8229600" cy="938212"/>
          </a:xfrm>
        </p:spPr>
        <p:txBody>
          <a:bodyPr>
            <a:normAutofit/>
          </a:bodyPr>
          <a:lstStyle/>
          <a:p>
            <a:pPr>
              <a:defRPr/>
            </a:pPr>
            <a:r>
              <a:rPr lang="es-ES" b="1" dirty="0"/>
              <a:t>Criterios para formular objetivos</a:t>
            </a:r>
            <a:endParaRPr lang="es-GT" b="1" dirty="0"/>
          </a:p>
        </p:txBody>
      </p:sp>
      <p:graphicFrame>
        <p:nvGraphicFramePr>
          <p:cNvPr id="3" name="Marcador de contenido 2">
            <a:extLst>
              <a:ext uri="{FF2B5EF4-FFF2-40B4-BE49-F238E27FC236}">
                <a16:creationId xmlns:a16="http://schemas.microsoft.com/office/drawing/2014/main" id="{C36492E0-4322-40E7-B6B0-75246D5FA6A8}"/>
              </a:ext>
            </a:extLst>
          </p:cNvPr>
          <p:cNvGraphicFramePr>
            <a:graphicFrameLocks noGrp="1"/>
          </p:cNvGraphicFramePr>
          <p:nvPr>
            <p:ph idx="1"/>
          </p:nvPr>
        </p:nvGraphicFramePr>
        <p:xfrm>
          <a:off x="74428" y="1571478"/>
          <a:ext cx="11791507" cy="41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165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a:extLst>
              <a:ext uri="{FF2B5EF4-FFF2-40B4-BE49-F238E27FC236}">
                <a16:creationId xmlns:a16="http://schemas.microsoft.com/office/drawing/2014/main" id="{C6209E15-02F8-4754-80E7-00F4D878C208}"/>
              </a:ext>
            </a:extLst>
          </p:cNvPr>
          <p:cNvSpPr>
            <a:spLocks noGrp="1"/>
          </p:cNvSpPr>
          <p:nvPr>
            <p:ph type="title"/>
          </p:nvPr>
        </p:nvSpPr>
        <p:spPr>
          <a:xfrm>
            <a:off x="485550" y="200025"/>
            <a:ext cx="3671887" cy="714375"/>
          </a:xfrm>
        </p:spPr>
        <p:txBody>
          <a:bodyPr>
            <a:normAutofit fontScale="90000"/>
          </a:bodyPr>
          <a:lstStyle/>
          <a:p>
            <a:r>
              <a:rPr lang="es-ES" altLang="es-EC" b="1" dirty="0">
                <a:solidFill>
                  <a:schemeClr val="tx1"/>
                </a:solidFill>
              </a:rPr>
              <a:t>6.-INDICADORES</a:t>
            </a:r>
          </a:p>
        </p:txBody>
      </p:sp>
      <p:graphicFrame>
        <p:nvGraphicFramePr>
          <p:cNvPr id="2" name="Marcador de contenido 1">
            <a:extLst>
              <a:ext uri="{FF2B5EF4-FFF2-40B4-BE49-F238E27FC236}">
                <a16:creationId xmlns:a16="http://schemas.microsoft.com/office/drawing/2014/main" id="{371A487E-E465-41A0-9E97-69C127579C22}"/>
              </a:ext>
            </a:extLst>
          </p:cNvPr>
          <p:cNvGraphicFramePr>
            <a:graphicFrameLocks noGrp="1"/>
          </p:cNvGraphicFramePr>
          <p:nvPr>
            <p:ph idx="1"/>
          </p:nvPr>
        </p:nvGraphicFramePr>
        <p:xfrm>
          <a:off x="296865" y="641803"/>
          <a:ext cx="11212964" cy="4943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223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9813F82-38C7-4AF4-AC8D-1C5D7FDFCCC8}"/>
              </a:ext>
            </a:extLst>
          </p:cNvPr>
          <p:cNvSpPr>
            <a:spLocks noGrp="1" noRot="1" noChangeArrowheads="1"/>
          </p:cNvSpPr>
          <p:nvPr>
            <p:ph type="title"/>
          </p:nvPr>
        </p:nvSpPr>
        <p:spPr>
          <a:xfrm>
            <a:off x="457200" y="620714"/>
            <a:ext cx="9764713" cy="866775"/>
          </a:xfrm>
        </p:spPr>
        <p:txBody>
          <a:bodyPr>
            <a:normAutofit/>
          </a:bodyPr>
          <a:lstStyle/>
          <a:p>
            <a:pPr>
              <a:defRPr/>
            </a:pPr>
            <a:r>
              <a:rPr lang="es-ES" dirty="0"/>
              <a:t>Criterios para formular objetivos</a:t>
            </a:r>
            <a:r>
              <a:rPr lang="es-ES_tradnl" dirty="0">
                <a:solidFill>
                  <a:schemeClr val="tx2">
                    <a:satMod val="130000"/>
                  </a:schemeClr>
                </a:solidFill>
              </a:rPr>
              <a:t> </a:t>
            </a:r>
          </a:p>
        </p:txBody>
      </p:sp>
      <p:graphicFrame>
        <p:nvGraphicFramePr>
          <p:cNvPr id="2" name="Marcador de contenido 1">
            <a:extLst>
              <a:ext uri="{FF2B5EF4-FFF2-40B4-BE49-F238E27FC236}">
                <a16:creationId xmlns:a16="http://schemas.microsoft.com/office/drawing/2014/main" id="{61B566DC-7C24-45D6-9756-6A60FA0AA1F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090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D87D934-BA1B-4603-9C90-FED91D6060E1}"/>
              </a:ext>
            </a:extLst>
          </p:cNvPr>
          <p:cNvPicPr>
            <a:picLocks noChangeAspect="1"/>
          </p:cNvPicPr>
          <p:nvPr/>
        </p:nvPicPr>
        <p:blipFill rotWithShape="1">
          <a:blip r:embed="rId2"/>
          <a:srcRect l="29525" t="14454" r="29841" b="26023"/>
          <a:stretch/>
        </p:blipFill>
        <p:spPr>
          <a:xfrm>
            <a:off x="1643605" y="196769"/>
            <a:ext cx="8350627" cy="6575145"/>
          </a:xfrm>
          <a:prstGeom prst="rect">
            <a:avLst/>
          </a:prstGeom>
        </p:spPr>
      </p:pic>
    </p:spTree>
    <p:extLst>
      <p:ext uri="{BB962C8B-B14F-4D97-AF65-F5344CB8AC3E}">
        <p14:creationId xmlns:p14="http://schemas.microsoft.com/office/powerpoint/2010/main" val="153810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7F59D8-EDE5-45FE-8012-F0E1C6D4F0AE}"/>
              </a:ext>
            </a:extLst>
          </p:cNvPr>
          <p:cNvSpPr>
            <a:spLocks noGrp="1" noRot="1" noChangeArrowheads="1"/>
          </p:cNvSpPr>
          <p:nvPr>
            <p:ph type="title"/>
          </p:nvPr>
        </p:nvSpPr>
        <p:spPr>
          <a:xfrm>
            <a:off x="380558" y="247430"/>
            <a:ext cx="8385175" cy="703263"/>
          </a:xfrm>
        </p:spPr>
        <p:txBody>
          <a:bodyPr>
            <a:normAutofit/>
          </a:bodyPr>
          <a:lstStyle/>
          <a:p>
            <a:pPr>
              <a:defRPr/>
            </a:pPr>
            <a:r>
              <a:rPr lang="es-ES_tradnl" sz="4000" b="1" dirty="0">
                <a:solidFill>
                  <a:schemeClr val="tx2">
                    <a:satMod val="130000"/>
                  </a:schemeClr>
                </a:solidFill>
              </a:rPr>
              <a:t>JUSTIFICACIÓN</a:t>
            </a:r>
            <a:r>
              <a:rPr lang="es-ES_tradnl" sz="4000" dirty="0">
                <a:solidFill>
                  <a:schemeClr val="tx2">
                    <a:satMod val="130000"/>
                  </a:schemeClr>
                </a:solidFill>
              </a:rPr>
              <a:t> </a:t>
            </a:r>
          </a:p>
        </p:txBody>
      </p:sp>
      <p:graphicFrame>
        <p:nvGraphicFramePr>
          <p:cNvPr id="2" name="Marcador de contenido 1">
            <a:extLst>
              <a:ext uri="{FF2B5EF4-FFF2-40B4-BE49-F238E27FC236}">
                <a16:creationId xmlns:a16="http://schemas.microsoft.com/office/drawing/2014/main" id="{93F468D1-3D97-4B53-B803-D8786E5F4196}"/>
              </a:ext>
            </a:extLst>
          </p:cNvPr>
          <p:cNvGraphicFramePr>
            <a:graphicFrameLocks noGrp="1"/>
          </p:cNvGraphicFramePr>
          <p:nvPr>
            <p:ph idx="1"/>
          </p:nvPr>
        </p:nvGraphicFramePr>
        <p:xfrm>
          <a:off x="681517" y="1193099"/>
          <a:ext cx="10014836" cy="42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04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7900E70-56A5-4B89-B6A2-1EBFAD8BE851}"/>
              </a:ext>
            </a:extLst>
          </p:cNvPr>
          <p:cNvSpPr>
            <a:spLocks noGrp="1"/>
          </p:cNvSpPr>
          <p:nvPr>
            <p:ph type="title"/>
          </p:nvPr>
        </p:nvSpPr>
        <p:spPr>
          <a:xfrm>
            <a:off x="471857" y="344009"/>
            <a:ext cx="8374062" cy="1343025"/>
          </a:xfrm>
        </p:spPr>
        <p:txBody>
          <a:bodyPr>
            <a:normAutofit/>
          </a:bodyPr>
          <a:lstStyle/>
          <a:p>
            <a:pPr>
              <a:defRPr/>
            </a:pPr>
            <a:r>
              <a:rPr lang="es-MX" b="1" dirty="0"/>
              <a:t>Criterios para realizar la Justificación</a:t>
            </a:r>
            <a:endParaRPr lang="es-ES" b="1" dirty="0"/>
          </a:p>
        </p:txBody>
      </p:sp>
      <p:graphicFrame>
        <p:nvGraphicFramePr>
          <p:cNvPr id="4" name="Marcador de contenido 3">
            <a:extLst>
              <a:ext uri="{FF2B5EF4-FFF2-40B4-BE49-F238E27FC236}">
                <a16:creationId xmlns:a16="http://schemas.microsoft.com/office/drawing/2014/main" id="{9C5DC9AE-E34B-4787-85B9-3837297FA33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099417"/>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9757</TotalTime>
  <Words>3296</Words>
  <Application>Microsoft Office PowerPoint</Application>
  <PresentationFormat>Panorámica</PresentationFormat>
  <Paragraphs>279</Paragraphs>
  <Slides>50</Slides>
  <Notes>20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Wingdings 2</vt:lpstr>
      <vt:lpstr>Calibri</vt:lpstr>
      <vt:lpstr>Noto Sans Symbols</vt:lpstr>
      <vt:lpstr>Montserrat</vt:lpstr>
      <vt:lpstr>Arial</vt:lpstr>
      <vt:lpstr>Tahoma</vt:lpstr>
      <vt:lpstr>Times New Roman</vt:lpstr>
      <vt:lpstr>Wingdings</vt:lpstr>
      <vt:lpstr>Tema de Office</vt:lpstr>
      <vt:lpstr>METODOLOGÍA DE LA INVESTIGACIÓN</vt:lpstr>
      <vt:lpstr>Objetivos</vt:lpstr>
      <vt:lpstr>Objetivo General</vt:lpstr>
      <vt:lpstr>Objetivos Específicos</vt:lpstr>
      <vt:lpstr>Criterios para formular objetivos</vt:lpstr>
      <vt:lpstr>Criterios para formular objetivos </vt:lpstr>
      <vt:lpstr>Presentación de PowerPoint</vt:lpstr>
      <vt:lpstr>JUSTIFICACIÓN </vt:lpstr>
      <vt:lpstr>Criterios para realizar la Justificación</vt:lpstr>
      <vt:lpstr>Criterios para realizar la Justificación</vt:lpstr>
      <vt:lpstr>Criterios para realizar la Justificación</vt:lpstr>
      <vt:lpstr>Presentación de PowerPoint</vt:lpstr>
      <vt:lpstr>“Es una de las primeras etapas que debe desarrollarse dentro de una investigación, puesto que su elaboración, que consiste en “ir tras las huellas” del tema que se pretende investigar, permite determinar cómo ha sido tratado el tema, cómo se encuentra en el momento de realizar la propuesta de investigación y cuáles son las tendencias. Para su elaboración, es recomendable establecer un período de tiempo, de acuerdo con los objetivos de la investigación”.  </vt:lpstr>
      <vt:lpstr>Objetivos: </vt:lpstr>
      <vt:lpstr>MARCO REFERENCIAL</vt:lpstr>
      <vt:lpstr>Funciones principales de los marcos</vt:lpstr>
      <vt:lpstr>Funciones principales de los marcos</vt:lpstr>
      <vt:lpstr>Presentación de PowerPoint</vt:lpstr>
      <vt:lpstr>Concepto(s) de Marco Teórico</vt:lpstr>
      <vt:lpstr>Concepto(s) de Marco Teórico</vt:lpstr>
      <vt:lpstr>Etapas para la elaboración del marco teórico</vt:lpstr>
      <vt:lpstr>Revisión de literatura</vt:lpstr>
      <vt:lpstr>Todo proceso desde la revisión documental hasta la construcción del marco teórico requiere el desarrollo de las siguientes fases del ciclo metodológico:</vt:lpstr>
      <vt:lpstr>¿Cómo se construye un marco teórico?</vt:lpstr>
      <vt:lpstr>Contenidos comunes del marco referencial o teórico</vt:lpstr>
      <vt:lpstr>Presentación de PowerPoint</vt:lpstr>
      <vt:lpstr>TIPOS DE ESTUDIO</vt:lpstr>
      <vt:lpstr>Presentación de PowerPoint</vt:lpstr>
      <vt:lpstr>Presentación de PowerPoint</vt:lpstr>
      <vt:lpstr>Presentación de PowerPoint</vt:lpstr>
      <vt:lpstr>Objetivo: Definir Operacionalización de  las  variables.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3.-OPERACIONALIZACION</vt:lpstr>
      <vt:lpstr>Presentación de PowerPoint</vt:lpstr>
      <vt:lpstr>Presentación de PowerPoint</vt:lpstr>
      <vt:lpstr>6.-INDICADORES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 DE LA INVESTIGACIÓN</dc:title>
  <dc:creator>Pasante</dc:creator>
  <cp:lastModifiedBy>Posgrado</cp:lastModifiedBy>
  <cp:revision>14</cp:revision>
  <dcterms:created xsi:type="dcterms:W3CDTF">2017-09-19T19:51:38Z</dcterms:created>
  <dcterms:modified xsi:type="dcterms:W3CDTF">2022-09-06T18:58:54Z</dcterms:modified>
</cp:coreProperties>
</file>