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sldIdLst>
    <p:sldId id="256" r:id="rId5"/>
    <p:sldId id="265" r:id="rId6"/>
    <p:sldId id="266" r:id="rId7"/>
    <p:sldId id="257" r:id="rId8"/>
    <p:sldId id="267" r:id="rId9"/>
    <p:sldId id="258" r:id="rId10"/>
    <p:sldId id="259" r:id="rId11"/>
    <p:sldId id="260" r:id="rId12"/>
    <p:sldId id="261" r:id="rId13"/>
    <p:sldId id="262" r:id="rId14"/>
    <p:sldId id="263" r:id="rId15"/>
    <p:sldId id="268" r:id="rId16"/>
    <p:sldId id="264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51EA29F9-1E1B-4F6C-BA01-3AC23D9C51A8}" type="datetimeFigureOut">
              <a:rPr lang="es-MX" smtClean="0"/>
              <a:t>09/09/2020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6D2AE-FC07-4374-9BEF-950C046740B0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Elementos que debe contener la </a:t>
            </a:r>
            <a:r>
              <a:rPr lang="es-MX" dirty="0" err="1"/>
              <a:t>WebQuest</a:t>
            </a:r>
            <a:r>
              <a:rPr lang="es-MX" dirty="0"/>
              <a:t> en Google </a:t>
            </a:r>
            <a:r>
              <a:rPr lang="es-MX" dirty="0" err="1"/>
              <a:t>site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Academia de Núcleo General </a:t>
            </a:r>
          </a:p>
        </p:txBody>
      </p:sp>
    </p:spTree>
    <p:extLst>
      <p:ext uri="{BB962C8B-B14F-4D97-AF65-F5344CB8AC3E}">
        <p14:creationId xmlns:p14="http://schemas.microsoft.com/office/powerpoint/2010/main" val="32755308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Evaluación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s-MX" dirty="0"/>
              <a:t>Se describe lo más concreta y claramente posible, cómo se evalúan los productos y el rendimiento. 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Los autores de la página suben la evaluación de sus compañeros a la pagina de evaluación, utilizando subpáginas por equipo</a:t>
            </a:r>
          </a:p>
        </p:txBody>
      </p:sp>
    </p:spTree>
    <p:extLst>
      <p:ext uri="{BB962C8B-B14F-4D97-AF65-F5344CB8AC3E}">
        <p14:creationId xmlns:p14="http://schemas.microsoft.com/office/powerpoint/2010/main" val="5102897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Conclusiones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Se plantean reflexiones de los autores respecto a lo que han conseguido y aprendido en el diseño de la </a:t>
            </a:r>
            <a:r>
              <a:rPr lang="es-MX" dirty="0" err="1"/>
              <a:t>WebQuest</a:t>
            </a:r>
            <a:r>
              <a:rPr lang="es-MX" dirty="0"/>
              <a:t>, así como de las sugerencias de sus compañeros para la mejora de ésta. Además, se invita a los usuarios a ampliar los conocimientos sobre la temática abordada.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113866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55617-5CCF-438A-A0F9-E856AB84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5FCC80-E95A-49B7-8A9D-E4D4D6A97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Finalmente, se incluye la lista de referencias APA de todos los recursos utilizados.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43704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Portafolio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dirty="0"/>
              <a:t>En esta página los integrantes del equipo realizan subpáginas para cada uno, en ellas organizarán por parcial las evidencias que les solicitará el docente.</a:t>
            </a:r>
          </a:p>
        </p:txBody>
      </p:sp>
    </p:spTree>
    <p:extLst>
      <p:ext uri="{BB962C8B-B14F-4D97-AF65-F5344CB8AC3E}">
        <p14:creationId xmlns:p14="http://schemas.microsoft.com/office/powerpoint/2010/main" val="300641186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Organización de equipos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MX" dirty="0"/>
              <a:t>Equipos de cuatro estudiantes 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Son tres temas, los cuales se dividen en subtemas, para que todos los equipos puedan desarrollar uno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Los estudiantes deben estar conscientes de que unos serán autores y otros usuarios y que sus compañeros realizarán sus actividades </a:t>
            </a:r>
          </a:p>
        </p:txBody>
      </p:sp>
    </p:spTree>
    <p:extLst>
      <p:ext uri="{BB962C8B-B14F-4D97-AF65-F5344CB8AC3E}">
        <p14:creationId xmlns:p14="http://schemas.microsoft.com/office/powerpoint/2010/main" val="363288698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Temas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900000">
            <a:off x="3319787" y="824507"/>
            <a:ext cx="4658735" cy="651715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s-ES" dirty="0">
                <a:effectLst/>
              </a:rPr>
              <a:t>1.- Redacción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Ensayo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Reglas para el uso de la x, q, k, c, s, v, b, l y;</a:t>
            </a:r>
            <a:endParaRPr lang="es-MX" dirty="0">
              <a:effectLst/>
            </a:endParaRPr>
          </a:p>
          <a:p>
            <a:pPr marL="0" indent="0" fontAlgn="base">
              <a:buNone/>
            </a:pPr>
            <a:r>
              <a:rPr lang="es-ES" dirty="0">
                <a:effectLst/>
              </a:rPr>
              <a:t>2.- Ortografía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Acentuación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Signos de puntuación</a:t>
            </a:r>
            <a:endParaRPr lang="es-MX" dirty="0">
              <a:effectLst/>
            </a:endParaRPr>
          </a:p>
          <a:p>
            <a:pPr marL="0" indent="0" fontAlgn="base">
              <a:buNone/>
            </a:pPr>
            <a:r>
              <a:rPr lang="es-ES" dirty="0">
                <a:effectLst/>
              </a:rPr>
              <a:t>3.- Formato APA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Bibliografía</a:t>
            </a:r>
            <a:endParaRPr lang="es-MX" dirty="0">
              <a:effectLst/>
            </a:endParaRPr>
          </a:p>
          <a:p>
            <a:pPr marL="0" lvl="0" indent="0" fontAlgn="base">
              <a:buNone/>
            </a:pPr>
            <a:r>
              <a:rPr lang="es-ES" dirty="0">
                <a:effectLst/>
              </a:rPr>
              <a:t>Citación</a:t>
            </a:r>
            <a:endParaRPr lang="es-MX" dirty="0">
              <a:effectLst/>
            </a:endParaRPr>
          </a:p>
          <a:p>
            <a:pPr marL="0" indent="0">
              <a:buNone/>
            </a:pPr>
            <a:endParaRPr lang="es-MX" dirty="0">
              <a:effectLst/>
            </a:endParaRPr>
          </a:p>
          <a:p>
            <a:pPr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05636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Páginas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es-MX" dirty="0"/>
          </a:p>
          <a:p>
            <a:pPr marL="514350" indent="-514350">
              <a:buAutoNum type="arabicPeriod"/>
            </a:pPr>
            <a:r>
              <a:rPr lang="es-MX" dirty="0"/>
              <a:t>Portada o presentación</a:t>
            </a:r>
          </a:p>
          <a:p>
            <a:pPr marL="514350" indent="-514350">
              <a:buAutoNum type="arabicPeriod"/>
            </a:pPr>
            <a:r>
              <a:rPr lang="es-MX" dirty="0"/>
              <a:t>Introducción</a:t>
            </a:r>
          </a:p>
          <a:p>
            <a:pPr marL="514350" indent="-514350">
              <a:buAutoNum type="arabicPeriod"/>
            </a:pPr>
            <a:r>
              <a:rPr lang="es-MX" dirty="0"/>
              <a:t>Proceso</a:t>
            </a:r>
          </a:p>
          <a:p>
            <a:pPr marL="514350" indent="-514350">
              <a:buAutoNum type="arabicPeriod"/>
            </a:pPr>
            <a:r>
              <a:rPr lang="es-MX" dirty="0"/>
              <a:t>Conclusiones</a:t>
            </a:r>
          </a:p>
          <a:p>
            <a:pPr marL="514350" indent="-514350">
              <a:buAutoNum type="arabicPeriod"/>
            </a:pPr>
            <a:r>
              <a:rPr lang="es-MX" dirty="0"/>
              <a:t>Bibliografía</a:t>
            </a:r>
          </a:p>
          <a:p>
            <a:pPr marL="514350" indent="-514350">
              <a:buAutoNum type="arabicPeriod"/>
            </a:pPr>
            <a:r>
              <a:rPr lang="es-MX" dirty="0"/>
              <a:t>Portafolio de evidencias (Esta pagina no se evalúa pero es obligatoria para presentar su examen final y debe tener las actividades que se solicitan por parcial)</a:t>
            </a:r>
          </a:p>
        </p:txBody>
      </p:sp>
    </p:spTree>
    <p:extLst>
      <p:ext uri="{BB962C8B-B14F-4D97-AF65-F5344CB8AC3E}">
        <p14:creationId xmlns:p14="http://schemas.microsoft.com/office/powerpoint/2010/main" val="39420634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Portada o presentación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s-MX" dirty="0"/>
              <a:t>Los datos de los integrantes del equipo de la WQ</a:t>
            </a:r>
          </a:p>
          <a:p>
            <a:pPr>
              <a:buFont typeface="Wingdings" pitchFamily="2" charset="2"/>
              <a:buChar char="§"/>
            </a:pPr>
            <a:r>
              <a:rPr lang="es-MX" dirty="0"/>
              <a:t>El tema que se va a desarrollar, de qué trata su proyecto de WQ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11988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Introducción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dirty="0"/>
              <a:t>Antecedentes e información sobre el tema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Redactar un objetivo donde se establece que se pretende con la </a:t>
            </a:r>
            <a:r>
              <a:rPr lang="es-MX" dirty="0" err="1"/>
              <a:t>WebQuest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869464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s-MX" dirty="0"/>
              <a:t>Se describen los pasos que se van a seguir para el desarrollo de la </a:t>
            </a:r>
            <a:r>
              <a:rPr lang="es-MX" dirty="0" err="1"/>
              <a:t>WebQuest</a:t>
            </a:r>
            <a:r>
              <a:rPr lang="es-MX" dirty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1.- Presentación de tutorial y material explicativo (teoría).</a:t>
            </a:r>
          </a:p>
          <a:p>
            <a:pPr>
              <a:buFont typeface="Arial" pitchFamily="34" charset="0"/>
              <a:buChar char="•"/>
            </a:pPr>
            <a:r>
              <a:rPr lang="es-MX" dirty="0"/>
              <a:t>2.- Una actividad de refuerzo del contenido teórico, tales como crucigrama, sopa de letras, </a:t>
            </a:r>
            <a:r>
              <a:rPr lang="es-MX" dirty="0" err="1"/>
              <a:t>memorama</a:t>
            </a:r>
            <a:r>
              <a:rPr lang="es-MX" dirty="0"/>
              <a:t>, rompecabezas, etc. (Se realiza con </a:t>
            </a:r>
            <a:r>
              <a:rPr lang="es-MX" dirty="0" err="1"/>
              <a:t>educaplay</a:t>
            </a:r>
            <a:r>
              <a:rPr lang="es-MX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272715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3.- Una actividad práctica de acuerdo al tema (hacer mapas mentales, conceptuales, un cuadro sinóptico o un cuadro comparativo, también puede ser corregir texto, escribir un resumen, etc. Se refiere a la aplicación del conocimiento.)  Se requiere desarrollar una rúbrica para que evalúen esta actividad</a:t>
            </a:r>
          </a:p>
          <a:p>
            <a:pPr marL="0" indent="0">
              <a:buNone/>
            </a:pPr>
            <a:r>
              <a:rPr lang="es-MX" dirty="0"/>
              <a:t>4.- Un test final para verificar los conocimientos.</a:t>
            </a:r>
          </a:p>
          <a:p>
            <a:pPr marL="0" indent="0">
              <a:buNone/>
            </a:pPr>
            <a:r>
              <a:rPr lang="es-MX" dirty="0"/>
              <a:t>(Se realiza con </a:t>
            </a:r>
            <a:r>
              <a:rPr lang="es-MX" dirty="0" err="1"/>
              <a:t>educaplay</a:t>
            </a:r>
            <a:r>
              <a:rPr lang="es-MX" dirty="0"/>
              <a:t>)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68238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s-MX" dirty="0"/>
              <a:t>Finalmente, se identifica con claridad la dirección de correo a la que el usuario debe mandar sus productos y se establecen los parámetros de formato del producto, datos de identificación del correo, de tiempos de respuesta, etc. (Sólo se envía por correo el ejercicio de práctica o aplicación)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454100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C1B6F1F79233428472CB13736ED762" ma:contentTypeVersion="4" ma:contentTypeDescription="Create a new document." ma:contentTypeScope="" ma:versionID="28763ba6a655efaacff714640a95e55f">
  <xsd:schema xmlns:xsd="http://www.w3.org/2001/XMLSchema" xmlns:xs="http://www.w3.org/2001/XMLSchema" xmlns:p="http://schemas.microsoft.com/office/2006/metadata/properties" xmlns:ns2="2ea67b13-f620-4ab3-88b4-8c746b7bd5c8" xmlns:ns3="58c570f6-813a-4f26-b43b-5cf48492bfc4" targetNamespace="http://schemas.microsoft.com/office/2006/metadata/properties" ma:root="true" ma:fieldsID="c83ee44da95c37944a7d71bafbeccb88" ns2:_="" ns3:_="">
    <xsd:import namespace="2ea67b13-f620-4ab3-88b4-8c746b7bd5c8"/>
    <xsd:import namespace="58c570f6-813a-4f26-b43b-5cf48492bf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67b13-f620-4ab3-88b4-8c746b7bd5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c570f6-813a-4f26-b43b-5cf48492bf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A2ABB-517A-4BBC-A564-2E812FA3D0EA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2ea67b13-f620-4ab3-88b4-8c746b7bd5c8"/>
    <ds:schemaRef ds:uri="http://purl.org/dc/elements/1.1/"/>
    <ds:schemaRef ds:uri="58c570f6-813a-4f26-b43b-5cf48492bfc4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619E91D-8237-4D45-A4CF-9009D171AA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23DC89-D4B1-4713-80E3-3B08351A35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67b13-f620-4ab3-88b4-8c746b7bd5c8"/>
    <ds:schemaRef ds:uri="58c570f6-813a-4f26-b43b-5cf48492bf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234</TotalTime>
  <Words>504</Words>
  <Application>Microsoft Office PowerPoint</Application>
  <PresentationFormat>Presentación en pantalla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Rockwell</vt:lpstr>
      <vt:lpstr>Wingdings</vt:lpstr>
      <vt:lpstr>Kilter</vt:lpstr>
      <vt:lpstr>Elementos que debe contener la WebQuest en Google site</vt:lpstr>
      <vt:lpstr>Organización de equipos</vt:lpstr>
      <vt:lpstr>Temas </vt:lpstr>
      <vt:lpstr>Páginas</vt:lpstr>
      <vt:lpstr>Portada o presentación</vt:lpstr>
      <vt:lpstr>Introducción</vt:lpstr>
      <vt:lpstr>Proceso </vt:lpstr>
      <vt:lpstr>Proceso</vt:lpstr>
      <vt:lpstr>Proceso </vt:lpstr>
      <vt:lpstr>Evaluación</vt:lpstr>
      <vt:lpstr>Conclusiones</vt:lpstr>
      <vt:lpstr>Bibliografía</vt:lpstr>
      <vt:lpstr>Portafolio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que debe contener la WebQuest en Google site</dc:title>
  <dc:creator>admon</dc:creator>
  <cp:lastModifiedBy>Guadalupe Palmer</cp:lastModifiedBy>
  <cp:revision>7</cp:revision>
  <dcterms:created xsi:type="dcterms:W3CDTF">2018-08-09T00:22:04Z</dcterms:created>
  <dcterms:modified xsi:type="dcterms:W3CDTF">2020-09-09T15:07:02Z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0x010100DEC1B6F1F79233428472CB13736ED762</vt:lpwstr>
  </property>
</Properties>
</file>