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8" autoAdjust="0"/>
  </p:normalViewPr>
  <p:slideViewPr>
    <p:cSldViewPr>
      <p:cViewPr varScale="1">
        <p:scale>
          <a:sx n="68" d="100"/>
          <a:sy n="68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30B5-9A0D-41B9-87E0-2AF679384594}" type="datetimeFigureOut">
              <a:rPr lang="es-ES_tradnl" smtClean="0"/>
              <a:t>01/12/2011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DC47-4D25-4E7B-8BC6-31E9FD62BB1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188" y="901700"/>
            <a:ext cx="487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1800">
                <a:solidFill>
                  <a:srgbClr val="CC3399"/>
                </a:solidFill>
              </a:rPr>
              <a:t>Estructura de un volcán</a:t>
            </a:r>
            <a:endParaRPr lang="es-ES" sz="1800">
              <a:solidFill>
                <a:srgbClr val="CC3399"/>
              </a:solidFill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42875" y="1268413"/>
            <a:ext cx="8893175" cy="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962025" y="1665288"/>
            <a:ext cx="11091863" cy="4684712"/>
            <a:chOff x="-606" y="1049"/>
            <a:chExt cx="6987" cy="2951"/>
          </a:xfrm>
        </p:grpSpPr>
        <p:pic>
          <p:nvPicPr>
            <p:cNvPr id="7175" name="Picture 16" descr="e007604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06" y="1161"/>
              <a:ext cx="6987" cy="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62" y="1049"/>
              <a:ext cx="4920" cy="2951"/>
              <a:chOff x="462" y="1049"/>
              <a:chExt cx="4920" cy="2951"/>
            </a:xfrm>
          </p:grpSpPr>
          <p:pic>
            <p:nvPicPr>
              <p:cNvPr id="7177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2" y="3469"/>
                <a:ext cx="1576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70" y="3506"/>
                <a:ext cx="1254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9" name="Picture 1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44" y="1049"/>
                <a:ext cx="1338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0" name="Line 13"/>
              <p:cNvSpPr>
                <a:spLocks noChangeShapeType="1"/>
              </p:cNvSpPr>
              <p:nvPr/>
            </p:nvSpPr>
            <p:spPr bwMode="auto">
              <a:xfrm flipV="1">
                <a:off x="2028" y="3099"/>
                <a:ext cx="649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rIns="18000" anchor="ctr"/>
              <a:lstStyle/>
              <a:p>
                <a:endParaRPr lang="es-ES_tradnl"/>
              </a:p>
            </p:txBody>
          </p:sp>
          <p:sp>
            <p:nvSpPr>
              <p:cNvPr id="7181" name="Line 14"/>
              <p:cNvSpPr>
                <a:spLocks noChangeShapeType="1"/>
              </p:cNvSpPr>
              <p:nvPr/>
            </p:nvSpPr>
            <p:spPr bwMode="auto">
              <a:xfrm flipH="1" flipV="1">
                <a:off x="2880" y="2336"/>
                <a:ext cx="892" cy="1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rIns="18000" anchor="ctr"/>
              <a:lstStyle/>
              <a:p>
                <a:endParaRPr lang="es-ES_tradnl"/>
              </a:p>
            </p:txBody>
          </p:sp>
          <p:sp>
            <p:nvSpPr>
              <p:cNvPr id="7182" name="Line 15"/>
              <p:cNvSpPr>
                <a:spLocks noChangeShapeType="1"/>
              </p:cNvSpPr>
              <p:nvPr/>
            </p:nvSpPr>
            <p:spPr bwMode="auto">
              <a:xfrm flipH="1">
                <a:off x="2904" y="1241"/>
                <a:ext cx="1144" cy="4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rIns="18000" anchor="ctr"/>
              <a:lstStyle/>
              <a:p>
                <a:endParaRPr lang="es-ES_tradn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11188" y="901700"/>
            <a:ext cx="487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1800">
                <a:solidFill>
                  <a:srgbClr val="CC3399"/>
                </a:solidFill>
              </a:rPr>
              <a:t>Representación de un terremoto</a:t>
            </a:r>
            <a:endParaRPr lang="es-ES" sz="1800">
              <a:solidFill>
                <a:srgbClr val="CC3399"/>
              </a:solidFill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42875" y="1268413"/>
            <a:ext cx="8893175" cy="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pic>
        <p:nvPicPr>
          <p:cNvPr id="8197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9513" y="920750"/>
            <a:ext cx="7373937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188" y="901700"/>
            <a:ext cx="728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1800">
                <a:solidFill>
                  <a:srgbClr val="CC3399"/>
                </a:solidFill>
              </a:rPr>
              <a:t>Las formas del relieve terrestre</a:t>
            </a:r>
            <a:endParaRPr lang="es-ES" sz="1800">
              <a:solidFill>
                <a:srgbClr val="CC3399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42875" y="1268413"/>
            <a:ext cx="8893175" cy="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2249488"/>
            <a:ext cx="8926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1188" y="901700"/>
            <a:ext cx="487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1800">
                <a:solidFill>
                  <a:srgbClr val="CC3399"/>
                </a:solidFill>
              </a:rPr>
              <a:t>Principales formas del relieve submarino</a:t>
            </a:r>
            <a:endParaRPr lang="es-ES" sz="1800">
              <a:solidFill>
                <a:srgbClr val="CC3399"/>
              </a:solidFill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42875" y="1268413"/>
            <a:ext cx="8893175" cy="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793875"/>
            <a:ext cx="7672388" cy="412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4</cp:revision>
  <dcterms:created xsi:type="dcterms:W3CDTF">2011-12-01T18:24:48Z</dcterms:created>
  <dcterms:modified xsi:type="dcterms:W3CDTF">2011-12-01T18:57:44Z</dcterms:modified>
</cp:coreProperties>
</file>